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6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1" r:id="rId18"/>
    <p:sldId id="268" r:id="rId19"/>
  </p:sldIdLst>
  <p:sldSz cx="18288000" cy="10287000"/>
  <p:notesSz cx="6858000" cy="9144000"/>
  <p:embeddedFontLst>
    <p:embeddedFont>
      <p:font typeface="Candara" panose="020E0502030303020204" pitchFamily="34" charset="0"/>
      <p:regular r:id="rId20"/>
      <p:bold r:id="rId21"/>
      <p:italic r:id="rId22"/>
      <p:boldItalic r:id="rId23"/>
    </p:embeddedFont>
    <p:embeddedFont>
      <p:font typeface="HK Grotesk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3B3"/>
    <a:srgbClr val="2C9488"/>
    <a:srgbClr val="33A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B1260-3662-4EA0-BB70-083ED07263F9}" v="149" dt="2025-03-02T19:27:04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Ranga Chinta" userId="86591e55251dd21b" providerId="LiveId" clId="{525B1260-3662-4EA0-BB70-083ED07263F9}"/>
    <pc:docChg chg="undo custSel addSld delSld modSld sldOrd">
      <pc:chgData name="Venkata Ranga Chinta" userId="86591e55251dd21b" providerId="LiveId" clId="{525B1260-3662-4EA0-BB70-083ED07263F9}" dt="2025-03-02T19:34:04.063" v="2481" actId="1076"/>
      <pc:docMkLst>
        <pc:docMk/>
      </pc:docMkLst>
      <pc:sldChg chg="addSp delSp modSp mod">
        <pc:chgData name="Venkata Ranga Chinta" userId="86591e55251dd21b" providerId="LiveId" clId="{525B1260-3662-4EA0-BB70-083ED07263F9}" dt="2025-03-02T19:21:19.807" v="2412" actId="207"/>
        <pc:sldMkLst>
          <pc:docMk/>
          <pc:sldMk cId="0" sldId="256"/>
        </pc:sldMkLst>
        <pc:spChg chg="mod">
          <ac:chgData name="Venkata Ranga Chinta" userId="86591e55251dd21b" providerId="LiveId" clId="{525B1260-3662-4EA0-BB70-083ED07263F9}" dt="2025-03-02T10:27:30.629" v="4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9:21:19.807" v="2412" actId="207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0:26:49.345" v="47" actId="207"/>
          <ac:spMkLst>
            <pc:docMk/>
            <pc:sldMk cId="0" sldId="256"/>
            <ac:spMk id="12" creationId="{0ABFF060-24D5-8807-DFD8-396C5D36D46A}"/>
          </ac:spMkLst>
        </pc:spChg>
        <pc:grpChg chg="mod">
          <ac:chgData name="Venkata Ranga Chinta" userId="86591e55251dd21b" providerId="LiveId" clId="{525B1260-3662-4EA0-BB70-083ED07263F9}" dt="2025-03-02T19:20:58.245" v="2409" actId="1076"/>
          <ac:grpSpMkLst>
            <pc:docMk/>
            <pc:sldMk cId="0" sldId="256"/>
            <ac:grpSpMk id="8" creationId="{00000000-0000-0000-0000-000000000000}"/>
          </ac:grpSpMkLst>
        </pc:grpChg>
        <pc:picChg chg="add del mod">
          <ac:chgData name="Venkata Ranga Chinta" userId="86591e55251dd21b" providerId="LiveId" clId="{525B1260-3662-4EA0-BB70-083ED07263F9}" dt="2025-03-02T14:17:26.845" v="1098" actId="478"/>
          <ac:picMkLst>
            <pc:docMk/>
            <pc:sldMk cId="0" sldId="256"/>
            <ac:picMk id="14" creationId="{34742142-3E12-4453-F34A-10FD2EE172B1}"/>
          </ac:picMkLst>
        </pc:picChg>
        <pc:picChg chg="add del mod">
          <ac:chgData name="Venkata Ranga Chinta" userId="86591e55251dd21b" providerId="LiveId" clId="{525B1260-3662-4EA0-BB70-083ED07263F9}" dt="2025-03-02T14:19:04.634" v="1104" actId="478"/>
          <ac:picMkLst>
            <pc:docMk/>
            <pc:sldMk cId="0" sldId="256"/>
            <ac:picMk id="16" creationId="{7046DBC0-85AE-98E6-DA64-1F63FD1B3A26}"/>
          </ac:picMkLst>
        </pc:picChg>
        <pc:picChg chg="add del mod">
          <ac:chgData name="Venkata Ranga Chinta" userId="86591e55251dd21b" providerId="LiveId" clId="{525B1260-3662-4EA0-BB70-083ED07263F9}" dt="2025-03-02T14:19:17.449" v="1110" actId="21"/>
          <ac:picMkLst>
            <pc:docMk/>
            <pc:sldMk cId="0" sldId="256"/>
            <ac:picMk id="18" creationId="{DCE3C283-769E-1D7E-B0D5-7D254FB293AE}"/>
          </ac:picMkLst>
        </pc:picChg>
        <pc:picChg chg="add del mod">
          <ac:chgData name="Venkata Ranga Chinta" userId="86591e55251dd21b" providerId="LiveId" clId="{525B1260-3662-4EA0-BB70-083ED07263F9}" dt="2025-03-02T14:19:05.595" v="1105" actId="478"/>
          <ac:picMkLst>
            <pc:docMk/>
            <pc:sldMk cId="0" sldId="256"/>
            <ac:picMk id="20" creationId="{B39E702C-BBD5-4973-00D1-3725B291EDA5}"/>
          </ac:picMkLst>
        </pc:picChg>
        <pc:picChg chg="add del mod">
          <ac:chgData name="Venkata Ranga Chinta" userId="86591e55251dd21b" providerId="LiveId" clId="{525B1260-3662-4EA0-BB70-083ED07263F9}" dt="2025-03-02T15:22:04.103" v="1401" actId="478"/>
          <ac:picMkLst>
            <pc:docMk/>
            <pc:sldMk cId="0" sldId="256"/>
            <ac:picMk id="22" creationId="{9C873BCB-7DC9-B3FA-D46A-1026B4B39AEA}"/>
          </ac:picMkLst>
        </pc:picChg>
        <pc:picChg chg="add mod">
          <ac:chgData name="Venkata Ranga Chinta" userId="86591e55251dd21b" providerId="LiveId" clId="{525B1260-3662-4EA0-BB70-083ED07263F9}" dt="2025-03-02T14:15:59.655" v="1089" actId="1076"/>
          <ac:picMkLst>
            <pc:docMk/>
            <pc:sldMk cId="0" sldId="256"/>
            <ac:picMk id="24" creationId="{CA944311-9102-3681-06A2-C1CA7F84EE77}"/>
          </ac:picMkLst>
        </pc:picChg>
        <pc:picChg chg="add del mod">
          <ac:chgData name="Venkata Ranga Chinta" userId="86591e55251dd21b" providerId="LiveId" clId="{525B1260-3662-4EA0-BB70-083ED07263F9}" dt="2025-03-02T14:17:22.340" v="1097" actId="478"/>
          <ac:picMkLst>
            <pc:docMk/>
            <pc:sldMk cId="0" sldId="256"/>
            <ac:picMk id="26" creationId="{1DA029A1-B0C5-F07F-BBB6-7E6FEE540B95}"/>
          </ac:picMkLst>
        </pc:picChg>
        <pc:picChg chg="add del mod">
          <ac:chgData name="Venkata Ranga Chinta" userId="86591e55251dd21b" providerId="LiveId" clId="{525B1260-3662-4EA0-BB70-083ED07263F9}" dt="2025-03-02T19:20:38.994" v="2408" actId="478"/>
          <ac:picMkLst>
            <pc:docMk/>
            <pc:sldMk cId="0" sldId="256"/>
            <ac:picMk id="28" creationId="{EECC6B2E-01FF-0809-D285-0881D119358C}"/>
          </ac:picMkLst>
        </pc:picChg>
        <pc:picChg chg="add del mod">
          <ac:chgData name="Venkata Ranga Chinta" userId="86591e55251dd21b" providerId="LiveId" clId="{525B1260-3662-4EA0-BB70-083ED07263F9}" dt="2025-03-02T15:21:05.500" v="1391" actId="478"/>
          <ac:picMkLst>
            <pc:docMk/>
            <pc:sldMk cId="0" sldId="256"/>
            <ac:picMk id="30" creationId="{6FA4098A-EB85-88D7-6B7F-FED7DCAEA012}"/>
          </ac:picMkLst>
        </pc:picChg>
        <pc:picChg chg="add del mod">
          <ac:chgData name="Venkata Ranga Chinta" userId="86591e55251dd21b" providerId="LiveId" clId="{525B1260-3662-4EA0-BB70-083ED07263F9}" dt="2025-03-02T15:21:27.108" v="1399" actId="478"/>
          <ac:picMkLst>
            <pc:docMk/>
            <pc:sldMk cId="0" sldId="256"/>
            <ac:picMk id="32" creationId="{E7A7D770-3662-9F44-C766-69D5E7BCB24D}"/>
          </ac:picMkLst>
        </pc:picChg>
        <pc:picChg chg="add mod">
          <ac:chgData name="Venkata Ranga Chinta" userId="86591e55251dd21b" providerId="LiveId" clId="{525B1260-3662-4EA0-BB70-083ED07263F9}" dt="2025-03-02T19:20:37.236" v="2407" actId="1076"/>
          <ac:picMkLst>
            <pc:docMk/>
            <pc:sldMk cId="0" sldId="256"/>
            <ac:picMk id="34" creationId="{A87C4127-1B65-5A3C-FA74-329CC2A81103}"/>
          </ac:picMkLst>
        </pc:picChg>
      </pc:sldChg>
      <pc:sldChg chg="del ord">
        <pc:chgData name="Venkata Ranga Chinta" userId="86591e55251dd21b" providerId="LiveId" clId="{525B1260-3662-4EA0-BB70-083ED07263F9}" dt="2025-03-02T18:45:57.569" v="2256" actId="47"/>
        <pc:sldMkLst>
          <pc:docMk/>
          <pc:sldMk cId="0" sldId="257"/>
        </pc:sldMkLst>
      </pc:sldChg>
      <pc:sldChg chg="addSp delSp modSp mod">
        <pc:chgData name="Venkata Ranga Chinta" userId="86591e55251dd21b" providerId="LiveId" clId="{525B1260-3662-4EA0-BB70-083ED07263F9}" dt="2025-03-02T15:22:30.597" v="1404" actId="207"/>
        <pc:sldMkLst>
          <pc:docMk/>
          <pc:sldMk cId="0" sldId="258"/>
        </pc:sldMkLst>
        <pc:spChg chg="mod">
          <ac:chgData name="Venkata Ranga Chinta" userId="86591e55251dd21b" providerId="LiveId" clId="{525B1260-3662-4EA0-BB70-083ED07263F9}" dt="2025-03-02T15:22:30.597" v="1404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0:48:52.502" v="100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0:48:24.101" v="92" actId="1076"/>
          <ac:spMkLst>
            <pc:docMk/>
            <pc:sldMk cId="0" sldId="258"/>
            <ac:spMk id="9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0:48:11.725" v="89" actId="478"/>
          <ac:spMkLst>
            <pc:docMk/>
            <pc:sldMk cId="0" sldId="258"/>
            <ac:spMk id="11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0:48:09.615" v="88" actId="478"/>
          <ac:spMkLst>
            <pc:docMk/>
            <pc:sldMk cId="0" sldId="258"/>
            <ac:spMk id="12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0:48:07.751" v="87" actId="478"/>
          <ac:spMkLst>
            <pc:docMk/>
            <pc:sldMk cId="0" sldId="258"/>
            <ac:spMk id="14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0:48:05.614" v="86" actId="478"/>
          <ac:spMkLst>
            <pc:docMk/>
            <pc:sldMk cId="0" sldId="258"/>
            <ac:spMk id="15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0:43:50.656" v="62" actId="20577"/>
          <ac:spMkLst>
            <pc:docMk/>
            <pc:sldMk cId="0" sldId="258"/>
            <ac:spMk id="18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1:42:13.131" v="618" actId="20577"/>
          <ac:spMkLst>
            <pc:docMk/>
            <pc:sldMk cId="0" sldId="258"/>
            <ac:spMk id="20" creationId="{D7361A3B-E3C6-2665-9EB0-0848ACC2E4FC}"/>
          </ac:spMkLst>
        </pc:spChg>
        <pc:spChg chg="add mod">
          <ac:chgData name="Venkata Ranga Chinta" userId="86591e55251dd21b" providerId="LiveId" clId="{525B1260-3662-4EA0-BB70-083ED07263F9}" dt="2025-03-02T13:56:18.036" v="935" actId="207"/>
          <ac:spMkLst>
            <pc:docMk/>
            <pc:sldMk cId="0" sldId="258"/>
            <ac:spMk id="21" creationId="{1D6E1F89-65AE-B49C-3149-A8C9D27F677B}"/>
          </ac:spMkLst>
        </pc:spChg>
        <pc:grpChg chg="del mod">
          <ac:chgData name="Venkata Ranga Chinta" userId="86591e55251dd21b" providerId="LiveId" clId="{525B1260-3662-4EA0-BB70-083ED07263F9}" dt="2025-03-02T10:48:54.814" v="101" actId="478"/>
          <ac:grpSpMkLst>
            <pc:docMk/>
            <pc:sldMk cId="0" sldId="258"/>
            <ac:grpSpMk id="7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0:48:09.615" v="88" actId="478"/>
          <ac:grpSpMkLst>
            <pc:docMk/>
            <pc:sldMk cId="0" sldId="258"/>
            <ac:grpSpMk id="10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0:48:05.614" v="86" actId="478"/>
          <ac:grpSpMkLst>
            <pc:docMk/>
            <pc:sldMk cId="0" sldId="258"/>
            <ac:grpSpMk id="13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0:43:54.588" v="63" actId="478"/>
          <ac:grpSpMkLst>
            <pc:docMk/>
            <pc:sldMk cId="0" sldId="258"/>
            <ac:grpSpMk id="16" creationId="{00000000-0000-0000-0000-000000000000}"/>
          </ac:grpSpMkLst>
        </pc:grpChg>
      </pc:sldChg>
      <pc:sldChg chg="addSp delSp modSp mod">
        <pc:chgData name="Venkata Ranga Chinta" userId="86591e55251dd21b" providerId="LiveId" clId="{525B1260-3662-4EA0-BB70-083ED07263F9}" dt="2025-03-02T19:27:44.564" v="2461" actId="1076"/>
        <pc:sldMkLst>
          <pc:docMk/>
          <pc:sldMk cId="0" sldId="259"/>
        </pc:sldMkLst>
        <pc:spChg chg="del">
          <ac:chgData name="Venkata Ranga Chinta" userId="86591e55251dd21b" providerId="LiveId" clId="{525B1260-3662-4EA0-BB70-083ED07263F9}" dt="2025-03-02T13:11:11.532" v="668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Venkata Ranga Chinta" userId="86591e55251dd21b" providerId="LiveId" clId="{525B1260-3662-4EA0-BB70-083ED07263F9}" dt="2025-03-02T13:11:09.832" v="667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3:10:25.631" v="657" actId="478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9:27:44.564" v="2461" actId="1076"/>
          <ac:spMkLst>
            <pc:docMk/>
            <pc:sldMk cId="0" sldId="259"/>
            <ac:spMk id="11" creationId="{6FD1CDAF-D8AA-A098-DAC2-F9E9C13B89BF}"/>
          </ac:spMkLst>
        </pc:spChg>
        <pc:spChg chg="add del mod">
          <ac:chgData name="Venkata Ranga Chinta" userId="86591e55251dd21b" providerId="LiveId" clId="{525B1260-3662-4EA0-BB70-083ED07263F9}" dt="2025-03-02T13:10:34.670" v="661" actId="478"/>
          <ac:spMkLst>
            <pc:docMk/>
            <pc:sldMk cId="0" sldId="259"/>
            <ac:spMk id="20" creationId="{BE4C7B93-17FE-CF4B-4D76-6ED09E720514}"/>
          </ac:spMkLst>
        </pc:spChg>
        <pc:spChg chg="add">
          <ac:chgData name="Venkata Ranga Chinta" userId="86591e55251dd21b" providerId="LiveId" clId="{525B1260-3662-4EA0-BB70-083ED07263F9}" dt="2025-03-02T13:10:43.989" v="662"/>
          <ac:spMkLst>
            <pc:docMk/>
            <pc:sldMk cId="0" sldId="259"/>
            <ac:spMk id="21" creationId="{C8375395-806D-9362-E39F-DDF2E40605D3}"/>
          </ac:spMkLst>
        </pc:spChg>
        <pc:spChg chg="add mod">
          <ac:chgData name="Venkata Ranga Chinta" userId="86591e55251dd21b" providerId="LiveId" clId="{525B1260-3662-4EA0-BB70-083ED07263F9}" dt="2025-03-02T13:11:04.343" v="666"/>
          <ac:spMkLst>
            <pc:docMk/>
            <pc:sldMk cId="0" sldId="259"/>
            <ac:spMk id="22" creationId="{AAA02802-899A-520D-E391-39A65409EFB4}"/>
          </ac:spMkLst>
        </pc:spChg>
        <pc:spChg chg="add del mod">
          <ac:chgData name="Venkata Ranga Chinta" userId="86591e55251dd21b" providerId="LiveId" clId="{525B1260-3662-4EA0-BB70-083ED07263F9}" dt="2025-03-02T13:11:26.153" v="672"/>
          <ac:spMkLst>
            <pc:docMk/>
            <pc:sldMk cId="0" sldId="259"/>
            <ac:spMk id="23" creationId="{09C61F4A-1D9E-E111-0FD0-0847269CD701}"/>
          </ac:spMkLst>
        </pc:spChg>
        <pc:spChg chg="add mod">
          <ac:chgData name="Venkata Ranga Chinta" userId="86591e55251dd21b" providerId="LiveId" clId="{525B1260-3662-4EA0-BB70-083ED07263F9}" dt="2025-03-02T13:56:01.748" v="932" actId="207"/>
          <ac:spMkLst>
            <pc:docMk/>
            <pc:sldMk cId="0" sldId="259"/>
            <ac:spMk id="24" creationId="{95DE66FE-E436-C78A-475C-449B16914A4F}"/>
          </ac:spMkLst>
        </pc:spChg>
        <pc:spChg chg="add mod">
          <ac:chgData name="Venkata Ranga Chinta" userId="86591e55251dd21b" providerId="LiveId" clId="{525B1260-3662-4EA0-BB70-083ED07263F9}" dt="2025-03-02T13:56:06.913" v="933" actId="207"/>
          <ac:spMkLst>
            <pc:docMk/>
            <pc:sldMk cId="0" sldId="259"/>
            <ac:spMk id="25" creationId="{8E987336-DA6A-0577-3088-47C577DA2B0C}"/>
          </ac:spMkLst>
        </pc:spChg>
        <pc:grpChg chg="del mod">
          <ac:chgData name="Venkata Ranga Chinta" userId="86591e55251dd21b" providerId="LiveId" clId="{525B1260-3662-4EA0-BB70-083ED07263F9}" dt="2025-03-02T13:05:47.008" v="630" actId="478"/>
          <ac:grpSpMkLst>
            <pc:docMk/>
            <pc:sldMk cId="0" sldId="259"/>
            <ac:grpSpMk id="4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3:10:27.595" v="658" actId="478"/>
          <ac:grpSpMkLst>
            <pc:docMk/>
            <pc:sldMk cId="0" sldId="259"/>
            <ac:grpSpMk id="8" creationId="{00000000-0000-0000-0000-000000000000}"/>
          </ac:grpSpMkLst>
        </pc:grpChg>
        <pc:picChg chg="del">
          <ac:chgData name="Venkata Ranga Chinta" userId="86591e55251dd21b" providerId="LiveId" clId="{525B1260-3662-4EA0-BB70-083ED07263F9}" dt="2025-03-02T13:10:29.279" v="659" actId="478"/>
          <ac:picMkLst>
            <pc:docMk/>
            <pc:sldMk cId="0" sldId="259"/>
            <ac:picMk id="6" creationId="{00000000-0000-0000-0000-000000000000}"/>
          </ac:picMkLst>
        </pc:picChg>
        <pc:picChg chg="add del mod">
          <ac:chgData name="Venkata Ranga Chinta" userId="86591e55251dd21b" providerId="LiveId" clId="{525B1260-3662-4EA0-BB70-083ED07263F9}" dt="2025-03-02T13:08:25.328" v="647" actId="478"/>
          <ac:picMkLst>
            <pc:docMk/>
            <pc:sldMk cId="0" sldId="259"/>
            <ac:picMk id="13" creationId="{8D849FB0-DDD7-DAB7-BFBB-B493490C500D}"/>
          </ac:picMkLst>
        </pc:picChg>
        <pc:picChg chg="add del mod">
          <ac:chgData name="Venkata Ranga Chinta" userId="86591e55251dd21b" providerId="LiveId" clId="{525B1260-3662-4EA0-BB70-083ED07263F9}" dt="2025-03-02T13:09:04.204" v="650" actId="478"/>
          <ac:picMkLst>
            <pc:docMk/>
            <pc:sldMk cId="0" sldId="259"/>
            <ac:picMk id="15" creationId="{9EF30E4D-7940-8425-2FF6-740811F1C450}"/>
          </ac:picMkLst>
        </pc:picChg>
        <pc:picChg chg="add mod">
          <ac:chgData name="Venkata Ranga Chinta" userId="86591e55251dd21b" providerId="LiveId" clId="{525B1260-3662-4EA0-BB70-083ED07263F9}" dt="2025-03-02T13:38:23.639" v="862" actId="1076"/>
          <ac:picMkLst>
            <pc:docMk/>
            <pc:sldMk cId="0" sldId="259"/>
            <ac:picMk id="17" creationId="{47E1494D-87F1-BE86-1ACE-187C2D0E5146}"/>
          </ac:picMkLst>
        </pc:picChg>
        <pc:picChg chg="add mod">
          <ac:chgData name="Venkata Ranga Chinta" userId="86591e55251dd21b" providerId="LiveId" clId="{525B1260-3662-4EA0-BB70-083ED07263F9}" dt="2025-03-02T13:38:25.566" v="863" actId="1076"/>
          <ac:picMkLst>
            <pc:docMk/>
            <pc:sldMk cId="0" sldId="259"/>
            <ac:picMk id="19" creationId="{5FE0DD13-5BCA-9A0B-70F8-001906C1683C}"/>
          </ac:picMkLst>
        </pc:picChg>
        <pc:picChg chg="add mod">
          <ac:chgData name="Venkata Ranga Chinta" userId="86591e55251dd21b" providerId="LiveId" clId="{525B1260-3662-4EA0-BB70-083ED07263F9}" dt="2025-03-02T19:25:08.773" v="2453" actId="1076"/>
          <ac:picMkLst>
            <pc:docMk/>
            <pc:sldMk cId="0" sldId="259"/>
            <ac:picMk id="27" creationId="{7162912A-CDD3-273A-7AD1-E6D0FBCD31C9}"/>
          </ac:picMkLst>
        </pc:picChg>
      </pc:sldChg>
      <pc:sldChg chg="del">
        <pc:chgData name="Venkata Ranga Chinta" userId="86591e55251dd21b" providerId="LiveId" clId="{525B1260-3662-4EA0-BB70-083ED07263F9}" dt="2025-03-02T18:45:46.337" v="2249" actId="2696"/>
        <pc:sldMkLst>
          <pc:docMk/>
          <pc:sldMk cId="0" sldId="260"/>
        </pc:sldMkLst>
      </pc:sldChg>
      <pc:sldChg chg="addSp delSp modSp mod ord">
        <pc:chgData name="Venkata Ranga Chinta" userId="86591e55251dd21b" providerId="LiveId" clId="{525B1260-3662-4EA0-BB70-083ED07263F9}" dt="2025-03-02T19:24:48.437" v="2451" actId="1076"/>
        <pc:sldMkLst>
          <pc:docMk/>
          <pc:sldMk cId="0" sldId="261"/>
        </pc:sldMkLst>
        <pc:spChg chg="mod">
          <ac:chgData name="Venkata Ranga Chinta" userId="86591e55251dd21b" providerId="LiveId" clId="{525B1260-3662-4EA0-BB70-083ED07263F9}" dt="2025-03-02T18:07:01.057" v="1822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18:05.005" v="1850" actId="478"/>
          <ac:spMkLst>
            <pc:docMk/>
            <pc:sldMk cId="0" sldId="261"/>
            <ac:spMk id="3" creationId="{00000000-0000-0000-0000-000000000000}"/>
          </ac:spMkLst>
        </pc:spChg>
        <pc:spChg chg="mod topLvl">
          <ac:chgData name="Venkata Ranga Chinta" userId="86591e55251dd21b" providerId="LiveId" clId="{525B1260-3662-4EA0-BB70-083ED07263F9}" dt="2025-03-02T18:17:44.905" v="1841" actId="1076"/>
          <ac:spMkLst>
            <pc:docMk/>
            <pc:sldMk cId="0" sldId="261"/>
            <ac:spMk id="5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17:27.737" v="1831" actId="478"/>
          <ac:spMkLst>
            <pc:docMk/>
            <pc:sldMk cId="0" sldId="261"/>
            <ac:spMk id="6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8:22:49.922" v="2019" actId="1076"/>
          <ac:spMkLst>
            <pc:docMk/>
            <pc:sldMk cId="0" sldId="261"/>
            <ac:spMk id="7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17:47.854" v="1842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17:53.760" v="1844" actId="478"/>
          <ac:spMkLst>
            <pc:docMk/>
            <pc:sldMk cId="0" sldId="261"/>
            <ac:spMk id="14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18:02.284" v="1849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18:01.078" v="1848" actId="478"/>
          <ac:spMkLst>
            <pc:docMk/>
            <pc:sldMk cId="0" sldId="261"/>
            <ac:spMk id="24" creationId="{00000000-0000-0000-0000-000000000000}"/>
          </ac:spMkLst>
        </pc:spChg>
        <pc:spChg chg="add del mod">
          <ac:chgData name="Venkata Ranga Chinta" userId="86591e55251dd21b" providerId="LiveId" clId="{525B1260-3662-4EA0-BB70-083ED07263F9}" dt="2025-03-02T18:18:07.090" v="1851" actId="478"/>
          <ac:spMkLst>
            <pc:docMk/>
            <pc:sldMk cId="0" sldId="261"/>
            <ac:spMk id="25" creationId="{00000000-0000-0000-0000-000000000000}"/>
          </ac:spMkLst>
        </pc:spChg>
        <pc:spChg chg="add del mod">
          <ac:chgData name="Venkata Ranga Chinta" userId="86591e55251dd21b" providerId="LiveId" clId="{525B1260-3662-4EA0-BB70-083ED07263F9}" dt="2025-03-02T18:17:59.837" v="1847" actId="478"/>
          <ac:spMkLst>
            <pc:docMk/>
            <pc:sldMk cId="0" sldId="261"/>
            <ac:spMk id="26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8:26:15.999" v="2069" actId="113"/>
          <ac:spMkLst>
            <pc:docMk/>
            <pc:sldMk cId="0" sldId="261"/>
            <ac:spMk id="27" creationId="{2F1919D6-4988-9710-7ACB-5F125D642A3A}"/>
          </ac:spMkLst>
        </pc:spChg>
        <pc:spChg chg="add mod">
          <ac:chgData name="Venkata Ranga Chinta" userId="86591e55251dd21b" providerId="LiveId" clId="{525B1260-3662-4EA0-BB70-083ED07263F9}" dt="2025-03-02T18:25:30.213" v="2064" actId="113"/>
          <ac:spMkLst>
            <pc:docMk/>
            <pc:sldMk cId="0" sldId="261"/>
            <ac:spMk id="28" creationId="{FC1D992F-139B-0B09-52F1-69AF26437A3A}"/>
          </ac:spMkLst>
        </pc:spChg>
        <pc:spChg chg="add mod">
          <ac:chgData name="Venkata Ranga Chinta" userId="86591e55251dd21b" providerId="LiveId" clId="{525B1260-3662-4EA0-BB70-083ED07263F9}" dt="2025-03-02T18:25:41.347" v="2065" actId="1076"/>
          <ac:spMkLst>
            <pc:docMk/>
            <pc:sldMk cId="0" sldId="261"/>
            <ac:spMk id="29" creationId="{AF694D4C-8B00-4690-1174-2F5D057BDE63}"/>
          </ac:spMkLst>
        </pc:spChg>
        <pc:grpChg chg="del mod">
          <ac:chgData name="Venkata Ranga Chinta" userId="86591e55251dd21b" providerId="LiveId" clId="{525B1260-3662-4EA0-BB70-083ED07263F9}" dt="2025-03-02T18:17:27.737" v="1831" actId="478"/>
          <ac:grpSpMkLst>
            <pc:docMk/>
            <pc:sldMk cId="0" sldId="261"/>
            <ac:grpSpMk id="4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17:50.653" v="1843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17:55.685" v="1845" actId="478"/>
          <ac:grpSpMkLst>
            <pc:docMk/>
            <pc:sldMk cId="0" sldId="261"/>
            <ac:grpSpMk id="13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17:58.191" v="1846" actId="478"/>
          <ac:grpSpMkLst>
            <pc:docMk/>
            <pc:sldMk cId="0" sldId="261"/>
            <ac:grpSpMk id="18" creationId="{00000000-0000-0000-0000-000000000000}"/>
          </ac:grpSpMkLst>
        </pc:grpChg>
        <pc:picChg chg="add mod">
          <ac:chgData name="Venkata Ranga Chinta" userId="86591e55251dd21b" providerId="LiveId" clId="{525B1260-3662-4EA0-BB70-083ED07263F9}" dt="2025-03-02T19:24:48.437" v="2451" actId="1076"/>
          <ac:picMkLst>
            <pc:docMk/>
            <pc:sldMk cId="0" sldId="261"/>
            <ac:picMk id="31" creationId="{D9A43496-1577-BC44-FDE1-CA61BF3A3510}"/>
          </ac:picMkLst>
        </pc:picChg>
      </pc:sldChg>
      <pc:sldChg chg="addSp delSp modSp mod ord">
        <pc:chgData name="Venkata Ranga Chinta" userId="86591e55251dd21b" providerId="LiveId" clId="{525B1260-3662-4EA0-BB70-083ED07263F9}" dt="2025-03-02T19:27:10.765" v="2456" actId="1076"/>
        <pc:sldMkLst>
          <pc:docMk/>
          <pc:sldMk cId="0" sldId="262"/>
        </pc:sldMkLst>
        <pc:spChg chg="mod modCrop">
          <ac:chgData name="Venkata Ranga Chinta" userId="86591e55251dd21b" providerId="LiveId" clId="{525B1260-3662-4EA0-BB70-083ED07263F9}" dt="2025-03-02T13:44:11.887" v="879" actId="14100"/>
          <ac:spMkLst>
            <pc:docMk/>
            <pc:sldMk cId="0" sldId="262"/>
            <ac:spMk id="2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3:42:38.119" v="867" actId="478"/>
          <ac:spMkLst>
            <pc:docMk/>
            <pc:sldMk cId="0" sldId="262"/>
            <ac:spMk id="9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3:56:34.716" v="937" actId="207"/>
          <ac:spMkLst>
            <pc:docMk/>
            <pc:sldMk cId="0" sldId="262"/>
            <ac:spMk id="13" creationId="{23EAA809-D289-E2BD-059D-FFD47204A1B1}"/>
          </ac:spMkLst>
        </pc:spChg>
        <pc:grpChg chg="del">
          <ac:chgData name="Venkata Ranga Chinta" userId="86591e55251dd21b" providerId="LiveId" clId="{525B1260-3662-4EA0-BB70-083ED07263F9}" dt="2025-03-02T13:42:39.157" v="868" actId="478"/>
          <ac:grpSpMkLst>
            <pc:docMk/>
            <pc:sldMk cId="0" sldId="262"/>
            <ac:grpSpMk id="3" creationId="{00000000-0000-0000-0000-000000000000}"/>
          </ac:grpSpMkLst>
        </pc:grpChg>
        <pc:picChg chg="del">
          <ac:chgData name="Venkata Ranga Chinta" userId="86591e55251dd21b" providerId="LiveId" clId="{525B1260-3662-4EA0-BB70-083ED07263F9}" dt="2025-03-02T13:42:37.192" v="866" actId="478"/>
          <ac:picMkLst>
            <pc:docMk/>
            <pc:sldMk cId="0" sldId="262"/>
            <ac:picMk id="10" creationId="{00000000-0000-0000-0000-000000000000}"/>
          </ac:picMkLst>
        </pc:picChg>
        <pc:picChg chg="add mod">
          <ac:chgData name="Venkata Ranga Chinta" userId="86591e55251dd21b" providerId="LiveId" clId="{525B1260-3662-4EA0-BB70-083ED07263F9}" dt="2025-03-02T13:51:41.192" v="916" actId="1076"/>
          <ac:picMkLst>
            <pc:docMk/>
            <pc:sldMk cId="0" sldId="262"/>
            <ac:picMk id="12" creationId="{C99081D0-C37D-FC01-2165-33312A1AA84D}"/>
          </ac:picMkLst>
        </pc:picChg>
        <pc:picChg chg="add mod">
          <ac:chgData name="Venkata Ranga Chinta" userId="86591e55251dd21b" providerId="LiveId" clId="{525B1260-3662-4EA0-BB70-083ED07263F9}" dt="2025-03-02T19:27:10.765" v="2456" actId="1076"/>
          <ac:picMkLst>
            <pc:docMk/>
            <pc:sldMk cId="0" sldId="262"/>
            <ac:picMk id="15" creationId="{B4593A04-9D75-CC5C-AECC-DDD542C6E60D}"/>
          </ac:picMkLst>
        </pc:picChg>
      </pc:sldChg>
      <pc:sldChg chg="del">
        <pc:chgData name="Venkata Ranga Chinta" userId="86591e55251dd21b" providerId="LiveId" clId="{525B1260-3662-4EA0-BB70-083ED07263F9}" dt="2025-03-02T18:45:48.364" v="2250" actId="2696"/>
        <pc:sldMkLst>
          <pc:docMk/>
          <pc:sldMk cId="0" sldId="263"/>
        </pc:sldMkLst>
      </pc:sldChg>
      <pc:sldChg chg="delSp modSp del mod">
        <pc:chgData name="Venkata Ranga Chinta" userId="86591e55251dd21b" providerId="LiveId" clId="{525B1260-3662-4EA0-BB70-083ED07263F9}" dt="2025-03-02T18:45:50.490" v="2251" actId="47"/>
        <pc:sldMkLst>
          <pc:docMk/>
          <pc:sldMk cId="0" sldId="264"/>
        </pc:sldMkLst>
        <pc:spChg chg="mod">
          <ac:chgData name="Venkata Ranga Chinta" userId="86591e55251dd21b" providerId="LiveId" clId="{525B1260-3662-4EA0-BB70-083ED07263F9}" dt="2025-03-02T13:05:30.233" v="628" actId="20577"/>
          <ac:spMkLst>
            <pc:docMk/>
            <pc:sldMk cId="0" sldId="264"/>
            <ac:spMk id="2" creationId="{00000000-0000-0000-0000-000000000000}"/>
          </ac:spMkLst>
        </pc:spChg>
        <pc:picChg chg="del mod">
          <ac:chgData name="Venkata Ranga Chinta" userId="86591e55251dd21b" providerId="LiveId" clId="{525B1260-3662-4EA0-BB70-083ED07263F9}" dt="2025-03-02T13:05:23.762" v="627" actId="478"/>
          <ac:picMkLst>
            <pc:docMk/>
            <pc:sldMk cId="0" sldId="264"/>
            <ac:picMk id="3" creationId="{00000000-0000-0000-0000-000000000000}"/>
          </ac:picMkLst>
        </pc:picChg>
      </pc:sldChg>
      <pc:sldChg chg="del">
        <pc:chgData name="Venkata Ranga Chinta" userId="86591e55251dd21b" providerId="LiveId" clId="{525B1260-3662-4EA0-BB70-083ED07263F9}" dt="2025-03-02T18:45:51.719" v="2252" actId="47"/>
        <pc:sldMkLst>
          <pc:docMk/>
          <pc:sldMk cId="0" sldId="265"/>
        </pc:sldMkLst>
      </pc:sldChg>
      <pc:sldChg chg="addSp delSp modSp mod ord">
        <pc:chgData name="Venkata Ranga Chinta" userId="86591e55251dd21b" providerId="LiveId" clId="{525B1260-3662-4EA0-BB70-083ED07263F9}" dt="2025-03-02T19:28:37.573" v="2466" actId="1076"/>
        <pc:sldMkLst>
          <pc:docMk/>
          <pc:sldMk cId="0" sldId="266"/>
        </pc:sldMkLst>
        <pc:spChg chg="del mod">
          <ac:chgData name="Venkata Ranga Chinta" userId="86591e55251dd21b" providerId="LiveId" clId="{525B1260-3662-4EA0-BB70-083ED07263F9}" dt="2025-03-02T14:36:48.802" v="1221" actId="478"/>
          <ac:spMkLst>
            <pc:docMk/>
            <pc:sldMk cId="0" sldId="266"/>
            <ac:spMk id="17" creationId="{00000000-0000-0000-0000-000000000000}"/>
          </ac:spMkLst>
        </pc:spChg>
        <pc:spChg chg="del mod">
          <ac:chgData name="Venkata Ranga Chinta" userId="86591e55251dd21b" providerId="LiveId" clId="{525B1260-3662-4EA0-BB70-083ED07263F9}" dt="2025-03-02T14:25:37.389" v="1138" actId="21"/>
          <ac:spMkLst>
            <pc:docMk/>
            <pc:sldMk cId="0" sldId="266"/>
            <ac:spMk id="18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5:11:37.412" v="1297" actId="207"/>
          <ac:spMkLst>
            <pc:docMk/>
            <pc:sldMk cId="0" sldId="266"/>
            <ac:spMk id="19" creationId="{00000000-0000-0000-0000-000000000000}"/>
          </ac:spMkLst>
        </pc:spChg>
        <pc:spChg chg="del mod">
          <ac:chgData name="Venkata Ranga Chinta" userId="86591e55251dd21b" providerId="LiveId" clId="{525B1260-3662-4EA0-BB70-083ED07263F9}" dt="2025-03-02T14:27:23.451" v="1151" actId="478"/>
          <ac:spMkLst>
            <pc:docMk/>
            <pc:sldMk cId="0" sldId="266"/>
            <ac:spMk id="20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4:24:17.132" v="1127" actId="21"/>
          <ac:spMkLst>
            <pc:docMk/>
            <pc:sldMk cId="0" sldId="266"/>
            <ac:spMk id="21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4:34:12.345" v="1204" actId="1076"/>
          <ac:spMkLst>
            <pc:docMk/>
            <pc:sldMk cId="0" sldId="266"/>
            <ac:spMk id="22" creationId="{DAC03CCF-66FF-C726-98A9-B752E0292D89}"/>
          </ac:spMkLst>
        </pc:spChg>
        <pc:spChg chg="add mod">
          <ac:chgData name="Venkata Ranga Chinta" userId="86591e55251dd21b" providerId="LiveId" clId="{525B1260-3662-4EA0-BB70-083ED07263F9}" dt="2025-03-02T15:11:40.596" v="1298" actId="207"/>
          <ac:spMkLst>
            <pc:docMk/>
            <pc:sldMk cId="0" sldId="266"/>
            <ac:spMk id="23" creationId="{B774A86B-CB08-3C9B-74E0-C4B10C3CF795}"/>
          </ac:spMkLst>
        </pc:spChg>
        <pc:spChg chg="add mod">
          <ac:chgData name="Venkata Ranga Chinta" userId="86591e55251dd21b" providerId="LiveId" clId="{525B1260-3662-4EA0-BB70-083ED07263F9}" dt="2025-03-02T14:41:52.705" v="1261" actId="1076"/>
          <ac:spMkLst>
            <pc:docMk/>
            <pc:sldMk cId="0" sldId="266"/>
            <ac:spMk id="24" creationId="{BF4DFD09-F849-103E-90D2-A10CDB31657B}"/>
          </ac:spMkLst>
        </pc:spChg>
        <pc:spChg chg="add mod">
          <ac:chgData name="Venkata Ranga Chinta" userId="86591e55251dd21b" providerId="LiveId" clId="{525B1260-3662-4EA0-BB70-083ED07263F9}" dt="2025-03-02T15:12:57.493" v="1301" actId="207"/>
          <ac:spMkLst>
            <pc:docMk/>
            <pc:sldMk cId="0" sldId="266"/>
            <ac:spMk id="34" creationId="{FFBE201B-8A8C-220B-0BC7-473BD56FC467}"/>
          </ac:spMkLst>
        </pc:spChg>
        <pc:spChg chg="add mod">
          <ac:chgData name="Venkata Ranga Chinta" userId="86591e55251dd21b" providerId="LiveId" clId="{525B1260-3662-4EA0-BB70-083ED07263F9}" dt="2025-03-02T19:28:37.573" v="2466" actId="1076"/>
          <ac:spMkLst>
            <pc:docMk/>
            <pc:sldMk cId="0" sldId="266"/>
            <ac:spMk id="35" creationId="{CB1E7C0D-7D2D-F9AA-4C48-F57771639632}"/>
          </ac:spMkLst>
        </pc:spChg>
        <pc:grpChg chg="del">
          <ac:chgData name="Venkata Ranga Chinta" userId="86591e55251dd21b" providerId="LiveId" clId="{525B1260-3662-4EA0-BB70-083ED07263F9}" dt="2025-03-02T13:58:16.448" v="972" actId="478"/>
          <ac:grpSpMkLst>
            <pc:docMk/>
            <pc:sldMk cId="0" sldId="266"/>
            <ac:grpSpMk id="5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3:58:18.594" v="973" actId="478"/>
          <ac:grpSpMkLst>
            <pc:docMk/>
            <pc:sldMk cId="0" sldId="266"/>
            <ac:grpSpMk id="9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3:58:20.358" v="974" actId="478"/>
          <ac:grpSpMkLst>
            <pc:docMk/>
            <pc:sldMk cId="0" sldId="266"/>
            <ac:grpSpMk id="13" creationId="{00000000-0000-0000-0000-000000000000}"/>
          </ac:grpSpMkLst>
        </pc:grpChg>
        <pc:picChg chg="del">
          <ac:chgData name="Venkata Ranga Chinta" userId="86591e55251dd21b" providerId="LiveId" clId="{525B1260-3662-4EA0-BB70-083ED07263F9}" dt="2025-03-02T13:58:22.838" v="976" actId="478"/>
          <ac:picMkLst>
            <pc:docMk/>
            <pc:sldMk cId="0" sldId="266"/>
            <ac:picMk id="2" creationId="{00000000-0000-0000-0000-000000000000}"/>
          </ac:picMkLst>
        </pc:picChg>
        <pc:picChg chg="del">
          <ac:chgData name="Venkata Ranga Chinta" userId="86591e55251dd21b" providerId="LiveId" clId="{525B1260-3662-4EA0-BB70-083ED07263F9}" dt="2025-03-02T13:58:22.246" v="975" actId="478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Venkata Ranga Chinta" userId="86591e55251dd21b" providerId="LiveId" clId="{525B1260-3662-4EA0-BB70-083ED07263F9}" dt="2025-03-02T13:58:23.622" v="977" actId="478"/>
          <ac:picMkLst>
            <pc:docMk/>
            <pc:sldMk cId="0" sldId="266"/>
            <ac:picMk id="4" creationId="{00000000-0000-0000-0000-000000000000}"/>
          </ac:picMkLst>
        </pc:picChg>
        <pc:picChg chg="add mod">
          <ac:chgData name="Venkata Ranga Chinta" userId="86591e55251dd21b" providerId="LiveId" clId="{525B1260-3662-4EA0-BB70-083ED07263F9}" dt="2025-03-02T14:34:20.144" v="1206" actId="1076"/>
          <ac:picMkLst>
            <pc:docMk/>
            <pc:sldMk cId="0" sldId="266"/>
            <ac:picMk id="26" creationId="{BFBEE0EE-20D0-BE35-C0B5-40155F5FD633}"/>
          </ac:picMkLst>
        </pc:picChg>
        <pc:picChg chg="add del mod">
          <ac:chgData name="Venkata Ranga Chinta" userId="86591e55251dd21b" providerId="LiveId" clId="{525B1260-3662-4EA0-BB70-083ED07263F9}" dt="2025-03-02T14:03:13.626" v="1042" actId="478"/>
          <ac:picMkLst>
            <pc:docMk/>
            <pc:sldMk cId="0" sldId="266"/>
            <ac:picMk id="28" creationId="{F8B1F069-DDF4-4985-28D3-A615968A0EF2}"/>
          </ac:picMkLst>
        </pc:picChg>
        <pc:picChg chg="add mod">
          <ac:chgData name="Venkata Ranga Chinta" userId="86591e55251dd21b" providerId="LiveId" clId="{525B1260-3662-4EA0-BB70-083ED07263F9}" dt="2025-03-02T19:22:49.237" v="2415" actId="1076"/>
          <ac:picMkLst>
            <pc:docMk/>
            <pc:sldMk cId="0" sldId="266"/>
            <ac:picMk id="29" creationId="{DCE3C283-769E-1D7E-B0D5-7D254FB293AE}"/>
          </ac:picMkLst>
        </pc:picChg>
        <pc:picChg chg="add mod">
          <ac:chgData name="Venkata Ranga Chinta" userId="86591e55251dd21b" providerId="LiveId" clId="{525B1260-3662-4EA0-BB70-083ED07263F9}" dt="2025-03-02T14:37:36.905" v="1223" actId="1076"/>
          <ac:picMkLst>
            <pc:docMk/>
            <pc:sldMk cId="0" sldId="266"/>
            <ac:picMk id="33" creationId="{2A3F8A50-C7E7-7508-4B79-175B6171F630}"/>
          </ac:picMkLst>
        </pc:picChg>
        <pc:picChg chg="add mod">
          <ac:chgData name="Venkata Ranga Chinta" userId="86591e55251dd21b" providerId="LiveId" clId="{525B1260-3662-4EA0-BB70-083ED07263F9}" dt="2025-03-02T18:47:52.059" v="2265" actId="1076"/>
          <ac:picMkLst>
            <pc:docMk/>
            <pc:sldMk cId="0" sldId="266"/>
            <ac:picMk id="40" creationId="{F836791D-1C46-EE62-9862-692193FA2C08}"/>
          </ac:picMkLst>
        </pc:picChg>
        <pc:cxnChg chg="add del mod">
          <ac:chgData name="Venkata Ranga Chinta" userId="86591e55251dd21b" providerId="LiveId" clId="{525B1260-3662-4EA0-BB70-083ED07263F9}" dt="2025-03-02T14:33:36.917" v="1200" actId="21"/>
          <ac:cxnSpMkLst>
            <pc:docMk/>
            <pc:sldMk cId="0" sldId="266"/>
            <ac:cxnSpMk id="31" creationId="{EAC0F4D9-0252-0E99-E593-CFBEDBECB903}"/>
          </ac:cxnSpMkLst>
        </pc:cxnChg>
        <pc:cxnChg chg="add del mod">
          <ac:chgData name="Venkata Ranga Chinta" userId="86591e55251dd21b" providerId="LiveId" clId="{525B1260-3662-4EA0-BB70-083ED07263F9}" dt="2025-03-02T14:33:44.524" v="1202" actId="478"/>
          <ac:cxnSpMkLst>
            <pc:docMk/>
            <pc:sldMk cId="0" sldId="266"/>
            <ac:cxnSpMk id="36" creationId="{EAC0F4D9-0252-0E99-E593-CFBEDBECB903}"/>
          </ac:cxnSpMkLst>
        </pc:cxnChg>
        <pc:cxnChg chg="add mod">
          <ac:chgData name="Venkata Ranga Chinta" userId="86591e55251dd21b" providerId="LiveId" clId="{525B1260-3662-4EA0-BB70-083ED07263F9}" dt="2025-03-02T19:28:23.853" v="2463" actId="1076"/>
          <ac:cxnSpMkLst>
            <pc:docMk/>
            <pc:sldMk cId="0" sldId="266"/>
            <ac:cxnSpMk id="37" creationId="{81A80694-F103-3B05-2B21-094D866F2C16}"/>
          </ac:cxnSpMkLst>
        </pc:cxnChg>
      </pc:sldChg>
      <pc:sldChg chg="del">
        <pc:chgData name="Venkata Ranga Chinta" userId="86591e55251dd21b" providerId="LiveId" clId="{525B1260-3662-4EA0-BB70-083ED07263F9}" dt="2025-03-02T18:45:52.538" v="2253" actId="47"/>
        <pc:sldMkLst>
          <pc:docMk/>
          <pc:sldMk cId="0" sldId="267"/>
        </pc:sldMkLst>
      </pc:sldChg>
      <pc:sldChg chg="addSp delSp modSp mod ord">
        <pc:chgData name="Venkata Ranga Chinta" userId="86591e55251dd21b" providerId="LiveId" clId="{525B1260-3662-4EA0-BB70-083ED07263F9}" dt="2025-03-02T19:34:04.063" v="2481" actId="1076"/>
        <pc:sldMkLst>
          <pc:docMk/>
          <pc:sldMk cId="0" sldId="268"/>
        </pc:sldMkLst>
        <pc:spChg chg="add del">
          <ac:chgData name="Venkata Ranga Chinta" userId="86591e55251dd21b" providerId="LiveId" clId="{525B1260-3662-4EA0-BB70-083ED07263F9}" dt="2025-03-02T18:28:53.942" v="2129" actId="478"/>
          <ac:spMkLst>
            <pc:docMk/>
            <pc:sldMk cId="0" sldId="268"/>
            <ac:spMk id="2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56.703" v="2086" actId="478"/>
          <ac:spMkLst>
            <pc:docMk/>
            <pc:sldMk cId="0" sldId="268"/>
            <ac:spMk id="4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53.636" v="2085" actId="478"/>
          <ac:spMkLst>
            <pc:docMk/>
            <pc:sldMk cId="0" sldId="268"/>
            <ac:spMk id="5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52.080" v="2084" actId="478"/>
          <ac:spMkLst>
            <pc:docMk/>
            <pc:sldMk cId="0" sldId="268"/>
            <ac:spMk id="7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50.565" v="2083" actId="478"/>
          <ac:spMkLst>
            <pc:docMk/>
            <pc:sldMk cId="0" sldId="268"/>
            <ac:spMk id="8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48.888" v="2082" actId="478"/>
          <ac:spMkLst>
            <pc:docMk/>
            <pc:sldMk cId="0" sldId="268"/>
            <ac:spMk id="10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41.477" v="2079" actId="478"/>
          <ac:spMkLst>
            <pc:docMk/>
            <pc:sldMk cId="0" sldId="268"/>
            <ac:spMk id="11" creationId="{00000000-0000-0000-0000-000000000000}"/>
          </ac:spMkLst>
        </pc:spChg>
        <pc:spChg chg="mod topLvl">
          <ac:chgData name="Venkata Ranga Chinta" userId="86591e55251dd21b" providerId="LiveId" clId="{525B1260-3662-4EA0-BB70-083ED07263F9}" dt="2025-03-02T19:15:37.389" v="2376" actId="1076"/>
          <ac:spMkLst>
            <pc:docMk/>
            <pc:sldMk cId="0" sldId="268"/>
            <ac:spMk id="13" creationId="{00000000-0000-0000-0000-000000000000}"/>
          </ac:spMkLst>
        </pc:spChg>
        <pc:spChg chg="del topLvl">
          <ac:chgData name="Venkata Ranga Chinta" userId="86591e55251dd21b" providerId="LiveId" clId="{525B1260-3662-4EA0-BB70-083ED07263F9}" dt="2025-03-02T18:26:37.101" v="2076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Venkata Ranga Chinta" userId="86591e55251dd21b" providerId="LiveId" clId="{525B1260-3662-4EA0-BB70-083ED07263F9}" dt="2025-03-02T18:27:36.324" v="2091" actId="478"/>
          <ac:spMkLst>
            <pc:docMk/>
            <pc:sldMk cId="0" sldId="268"/>
            <ac:spMk id="15" creationId="{00000000-0000-0000-0000-000000000000}"/>
          </ac:spMkLst>
        </pc:spChg>
        <pc:spChg chg="mod">
          <ac:chgData name="Venkata Ranga Chinta" userId="86591e55251dd21b" providerId="LiveId" clId="{525B1260-3662-4EA0-BB70-083ED07263F9}" dt="2025-03-02T18:26:38.588" v="2077" actId="6549"/>
          <ac:spMkLst>
            <pc:docMk/>
            <pc:sldMk cId="0" sldId="268"/>
            <ac:spMk id="18" creationId="{00000000-0000-0000-0000-000000000000}"/>
          </ac:spMkLst>
        </pc:spChg>
        <pc:spChg chg="add mod">
          <ac:chgData name="Venkata Ranga Chinta" userId="86591e55251dd21b" providerId="LiveId" clId="{525B1260-3662-4EA0-BB70-083ED07263F9}" dt="2025-03-02T19:33:15.590" v="2472" actId="20577"/>
          <ac:spMkLst>
            <pc:docMk/>
            <pc:sldMk cId="0" sldId="268"/>
            <ac:spMk id="20" creationId="{5CD956FA-7450-AA73-D4F7-E93AEDCAD681}"/>
          </ac:spMkLst>
        </pc:spChg>
        <pc:spChg chg="add mod">
          <ac:chgData name="Venkata Ranga Chinta" userId="86591e55251dd21b" providerId="LiveId" clId="{525B1260-3662-4EA0-BB70-083ED07263F9}" dt="2025-03-02T19:34:04.063" v="2481" actId="1076"/>
          <ac:spMkLst>
            <pc:docMk/>
            <pc:sldMk cId="0" sldId="268"/>
            <ac:spMk id="21" creationId="{4B652D90-C163-C3E7-0996-763AEF999ACC}"/>
          </ac:spMkLst>
        </pc:spChg>
        <pc:spChg chg="add del mod">
          <ac:chgData name="Venkata Ranga Chinta" userId="86591e55251dd21b" providerId="LiveId" clId="{525B1260-3662-4EA0-BB70-083ED07263F9}" dt="2025-03-02T19:15:54.670" v="2378" actId="21"/>
          <ac:spMkLst>
            <pc:docMk/>
            <pc:sldMk cId="0" sldId="268"/>
            <ac:spMk id="22" creationId="{A9A788BF-52E4-C048-1472-ADCC75529B49}"/>
          </ac:spMkLst>
        </pc:spChg>
        <pc:spChg chg="add mod">
          <ac:chgData name="Venkata Ranga Chinta" userId="86591e55251dd21b" providerId="LiveId" clId="{525B1260-3662-4EA0-BB70-083ED07263F9}" dt="2025-03-02T19:15:57.460" v="2379"/>
          <ac:spMkLst>
            <pc:docMk/>
            <pc:sldMk cId="0" sldId="268"/>
            <ac:spMk id="43" creationId="{A9A788BF-52E4-C048-1472-ADCC75529B49}"/>
          </ac:spMkLst>
        </pc:spChg>
        <pc:grpChg chg="del">
          <ac:chgData name="Venkata Ranga Chinta" userId="86591e55251dd21b" providerId="LiveId" clId="{525B1260-3662-4EA0-BB70-083ED07263F9}" dt="2025-03-02T18:26:53.636" v="2085" actId="478"/>
          <ac:grpSpMkLst>
            <pc:docMk/>
            <pc:sldMk cId="0" sldId="268"/>
            <ac:grpSpMk id="3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26:50.565" v="2083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26:41.477" v="2079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26:37.101" v="2076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Venkata Ranga Chinta" userId="86591e55251dd21b" providerId="LiveId" clId="{525B1260-3662-4EA0-BB70-083ED07263F9}" dt="2025-03-02T18:26:39.732" v="2078" actId="478"/>
          <ac:grpSpMkLst>
            <pc:docMk/>
            <pc:sldMk cId="0" sldId="268"/>
            <ac:grpSpMk id="16" creationId="{00000000-0000-0000-0000-000000000000}"/>
          </ac:grpSpMkLst>
        </pc:grpChg>
        <pc:picChg chg="add del mod">
          <ac:chgData name="Venkata Ranga Chinta" userId="86591e55251dd21b" providerId="LiveId" clId="{525B1260-3662-4EA0-BB70-083ED07263F9}" dt="2025-03-02T18:33:38.974" v="2171" actId="478"/>
          <ac:picMkLst>
            <pc:docMk/>
            <pc:sldMk cId="0" sldId="268"/>
            <ac:picMk id="24" creationId="{388149B0-07FB-9D18-3D53-88B5B2A7CBA5}"/>
          </ac:picMkLst>
        </pc:picChg>
        <pc:picChg chg="add del mod">
          <ac:chgData name="Venkata Ranga Chinta" userId="86591e55251dd21b" providerId="LiveId" clId="{525B1260-3662-4EA0-BB70-083ED07263F9}" dt="2025-03-02T18:33:38.974" v="2171" actId="478"/>
          <ac:picMkLst>
            <pc:docMk/>
            <pc:sldMk cId="0" sldId="268"/>
            <ac:picMk id="26" creationId="{4A8EF95E-38FF-E95B-8575-54580A92F370}"/>
          </ac:picMkLst>
        </pc:picChg>
        <pc:picChg chg="add del mod">
          <ac:chgData name="Venkata Ranga Chinta" userId="86591e55251dd21b" providerId="LiveId" clId="{525B1260-3662-4EA0-BB70-083ED07263F9}" dt="2025-03-02T18:33:38.974" v="2171" actId="478"/>
          <ac:picMkLst>
            <pc:docMk/>
            <pc:sldMk cId="0" sldId="268"/>
            <ac:picMk id="28" creationId="{A189B5B7-0ABB-384F-C522-9890A9CE88F8}"/>
          </ac:picMkLst>
        </pc:picChg>
        <pc:picChg chg="add del mod">
          <ac:chgData name="Venkata Ranga Chinta" userId="86591e55251dd21b" providerId="LiveId" clId="{525B1260-3662-4EA0-BB70-083ED07263F9}" dt="2025-03-02T18:33:38.974" v="2171" actId="478"/>
          <ac:picMkLst>
            <pc:docMk/>
            <pc:sldMk cId="0" sldId="268"/>
            <ac:picMk id="30" creationId="{EA630BB3-3C5A-B3B4-0FDC-7CCD28AD0931}"/>
          </ac:picMkLst>
        </pc:picChg>
        <pc:picChg chg="add del mod">
          <ac:chgData name="Venkata Ranga Chinta" userId="86591e55251dd21b" providerId="LiveId" clId="{525B1260-3662-4EA0-BB70-083ED07263F9}" dt="2025-03-02T18:34:05.607" v="2175" actId="478"/>
          <ac:picMkLst>
            <pc:docMk/>
            <pc:sldMk cId="0" sldId="268"/>
            <ac:picMk id="32" creationId="{8580ECC5-B291-1A40-038B-7BF371469C61}"/>
          </ac:picMkLst>
        </pc:picChg>
        <pc:picChg chg="add del mod">
          <ac:chgData name="Venkata Ranga Chinta" userId="86591e55251dd21b" providerId="LiveId" clId="{525B1260-3662-4EA0-BB70-083ED07263F9}" dt="2025-03-02T19:18:34.634" v="2400" actId="478"/>
          <ac:picMkLst>
            <pc:docMk/>
            <pc:sldMk cId="0" sldId="268"/>
            <ac:picMk id="34" creationId="{C7BC1EBD-DBF3-7AF9-2403-09E671E2160C}"/>
          </ac:picMkLst>
        </pc:picChg>
        <pc:picChg chg="add mod">
          <ac:chgData name="Venkata Ranga Chinta" userId="86591e55251dd21b" providerId="LiveId" clId="{525B1260-3662-4EA0-BB70-083ED07263F9}" dt="2025-03-02T19:32:43.813" v="2467" actId="1076"/>
          <ac:picMkLst>
            <pc:docMk/>
            <pc:sldMk cId="0" sldId="268"/>
            <ac:picMk id="36" creationId="{0444A274-8892-9BF6-5F80-46CAF979FAF8}"/>
          </ac:picMkLst>
        </pc:picChg>
        <pc:picChg chg="add mod">
          <ac:chgData name="Venkata Ranga Chinta" userId="86591e55251dd21b" providerId="LiveId" clId="{525B1260-3662-4EA0-BB70-083ED07263F9}" dt="2025-03-02T18:43:25.850" v="2247" actId="1076"/>
          <ac:picMkLst>
            <pc:docMk/>
            <pc:sldMk cId="0" sldId="268"/>
            <ac:picMk id="38" creationId="{55BB252F-4B31-4D93-7820-444CB4AC3BA6}"/>
          </ac:picMkLst>
        </pc:picChg>
        <pc:picChg chg="add del mod">
          <ac:chgData name="Venkata Ranga Chinta" userId="86591e55251dd21b" providerId="LiveId" clId="{525B1260-3662-4EA0-BB70-083ED07263F9}" dt="2025-03-02T18:42:01.917" v="2236" actId="478"/>
          <ac:picMkLst>
            <pc:docMk/>
            <pc:sldMk cId="0" sldId="268"/>
            <ac:picMk id="40" creationId="{7BE80189-09A8-AF12-0D83-0FCE702742E4}"/>
          </ac:picMkLst>
        </pc:picChg>
        <pc:picChg chg="add mod">
          <ac:chgData name="Venkata Ranga Chinta" userId="86591e55251dd21b" providerId="LiveId" clId="{525B1260-3662-4EA0-BB70-083ED07263F9}" dt="2025-03-02T19:33:09.141" v="2470" actId="1076"/>
          <ac:picMkLst>
            <pc:docMk/>
            <pc:sldMk cId="0" sldId="268"/>
            <ac:picMk id="42" creationId="{27C00B80-0576-EC47-90CC-D3D3D3938196}"/>
          </ac:picMkLst>
        </pc:picChg>
        <pc:picChg chg="add del mod">
          <ac:chgData name="Venkata Ranga Chinta" userId="86591e55251dd21b" providerId="LiveId" clId="{525B1260-3662-4EA0-BB70-083ED07263F9}" dt="2025-03-02T19:18:35.447" v="2401" actId="478"/>
          <ac:picMkLst>
            <pc:docMk/>
            <pc:sldMk cId="0" sldId="268"/>
            <ac:picMk id="45" creationId="{C71DC004-2507-FC34-6C92-90D13A0B1C34}"/>
          </ac:picMkLst>
        </pc:picChg>
        <pc:picChg chg="add mod">
          <ac:chgData name="Venkata Ranga Chinta" userId="86591e55251dd21b" providerId="LiveId" clId="{525B1260-3662-4EA0-BB70-083ED07263F9}" dt="2025-03-02T19:18:08.453" v="2394" actId="1076"/>
          <ac:picMkLst>
            <pc:docMk/>
            <pc:sldMk cId="0" sldId="268"/>
            <ac:picMk id="47" creationId="{DBAF8B99-21BD-A47B-3102-CC69909239F3}"/>
          </ac:picMkLst>
        </pc:picChg>
        <pc:picChg chg="add del mod">
          <ac:chgData name="Venkata Ranga Chinta" userId="86591e55251dd21b" providerId="LiveId" clId="{525B1260-3662-4EA0-BB70-083ED07263F9}" dt="2025-03-02T19:18:01.919" v="2391" actId="478"/>
          <ac:picMkLst>
            <pc:docMk/>
            <pc:sldMk cId="0" sldId="268"/>
            <ac:picMk id="49" creationId="{385D6825-BC01-5CF9-4883-C54B2E003E09}"/>
          </ac:picMkLst>
        </pc:picChg>
      </pc:sldChg>
      <pc:sldChg chg="del">
        <pc:chgData name="Venkata Ranga Chinta" userId="86591e55251dd21b" providerId="LiveId" clId="{525B1260-3662-4EA0-BB70-083ED07263F9}" dt="2025-03-02T18:45:54.118" v="2254" actId="47"/>
        <pc:sldMkLst>
          <pc:docMk/>
          <pc:sldMk cId="0" sldId="269"/>
        </pc:sldMkLst>
      </pc:sldChg>
      <pc:sldChg chg="del">
        <pc:chgData name="Venkata Ranga Chinta" userId="86591e55251dd21b" providerId="LiveId" clId="{525B1260-3662-4EA0-BB70-083ED07263F9}" dt="2025-03-02T18:45:56.487" v="2255" actId="47"/>
        <pc:sldMkLst>
          <pc:docMk/>
          <pc:sldMk cId="0" sldId="270"/>
        </pc:sldMkLst>
      </pc:sldChg>
      <pc:sldChg chg="addSp delSp modSp add mod">
        <pc:chgData name="Venkata Ranga Chinta" userId="86591e55251dd21b" providerId="LiveId" clId="{525B1260-3662-4EA0-BB70-083ED07263F9}" dt="2025-03-02T19:22:57.109" v="2417" actId="1076"/>
        <pc:sldMkLst>
          <pc:docMk/>
          <pc:sldMk cId="2887347282" sldId="271"/>
        </pc:sldMkLst>
        <pc:spChg chg="del mod">
          <ac:chgData name="Venkata Ranga Chinta" userId="86591e55251dd21b" providerId="LiveId" clId="{525B1260-3662-4EA0-BB70-083ED07263F9}" dt="2025-03-02T14:36:03.029" v="1215" actId="478"/>
          <ac:spMkLst>
            <pc:docMk/>
            <pc:sldMk cId="2887347282" sldId="271"/>
            <ac:spMk id="17" creationId="{284B556A-5919-5C52-F7B7-01AB3E3D9F94}"/>
          </ac:spMkLst>
        </pc:spChg>
        <pc:spChg chg="del">
          <ac:chgData name="Venkata Ranga Chinta" userId="86591e55251dd21b" providerId="LiveId" clId="{525B1260-3662-4EA0-BB70-083ED07263F9}" dt="2025-03-02T14:37:54.506" v="1224" actId="478"/>
          <ac:spMkLst>
            <pc:docMk/>
            <pc:sldMk cId="2887347282" sldId="271"/>
            <ac:spMk id="19" creationId="{4E40BCE0-9BC2-A997-F899-4261B6E808EF}"/>
          </ac:spMkLst>
        </pc:spChg>
        <pc:spChg chg="del">
          <ac:chgData name="Venkata Ranga Chinta" userId="86591e55251dd21b" providerId="LiveId" clId="{525B1260-3662-4EA0-BB70-083ED07263F9}" dt="2025-03-02T14:37:57.804" v="1225" actId="478"/>
          <ac:spMkLst>
            <pc:docMk/>
            <pc:sldMk cId="2887347282" sldId="271"/>
            <ac:spMk id="22" creationId="{CC97DE04-D1D3-824B-F66B-6A6484C38160}"/>
          </ac:spMkLst>
        </pc:spChg>
        <pc:spChg chg="mod">
          <ac:chgData name="Venkata Ranga Chinta" userId="86591e55251dd21b" providerId="LiveId" clId="{525B1260-3662-4EA0-BB70-083ED07263F9}" dt="2025-03-02T15:11:31.836" v="1295" actId="207"/>
          <ac:spMkLst>
            <pc:docMk/>
            <pc:sldMk cId="2887347282" sldId="271"/>
            <ac:spMk id="23" creationId="{214FE559-6474-3EDE-3C36-0DD4A881232B}"/>
          </ac:spMkLst>
        </pc:spChg>
        <pc:spChg chg="mod">
          <ac:chgData name="Venkata Ranga Chinta" userId="86591e55251dd21b" providerId="LiveId" clId="{525B1260-3662-4EA0-BB70-083ED07263F9}" dt="2025-03-02T14:38:57.304" v="1249" actId="20577"/>
          <ac:spMkLst>
            <pc:docMk/>
            <pc:sldMk cId="2887347282" sldId="271"/>
            <ac:spMk id="24" creationId="{DC004656-ECB3-D092-8F7F-3E17C9D19151}"/>
          </ac:spMkLst>
        </pc:spChg>
        <pc:spChg chg="mod">
          <ac:chgData name="Venkata Ranga Chinta" userId="86591e55251dd21b" providerId="LiveId" clId="{525B1260-3662-4EA0-BB70-083ED07263F9}" dt="2025-03-02T15:11:34.373" v="1296" actId="207"/>
          <ac:spMkLst>
            <pc:docMk/>
            <pc:sldMk cId="2887347282" sldId="271"/>
            <ac:spMk id="34" creationId="{534D97E2-A374-7114-C44A-F5295B87067C}"/>
          </ac:spMkLst>
        </pc:spChg>
        <pc:spChg chg="mod">
          <ac:chgData name="Venkata Ranga Chinta" userId="86591e55251dd21b" providerId="LiveId" clId="{525B1260-3662-4EA0-BB70-083ED07263F9}" dt="2025-03-02T14:40:38.258" v="1256" actId="1076"/>
          <ac:spMkLst>
            <pc:docMk/>
            <pc:sldMk cId="2887347282" sldId="271"/>
            <ac:spMk id="35" creationId="{107F5263-93CC-36A4-70DF-842176BB1212}"/>
          </ac:spMkLst>
        </pc:spChg>
        <pc:picChg chg="add mod">
          <ac:chgData name="Venkata Ranga Chinta" userId="86591e55251dd21b" providerId="LiveId" clId="{525B1260-3662-4EA0-BB70-083ED07263F9}" dt="2025-03-02T14:41:16.281" v="1260" actId="1076"/>
          <ac:picMkLst>
            <pc:docMk/>
            <pc:sldMk cId="2887347282" sldId="271"/>
            <ac:picMk id="5" creationId="{D3D3D79B-877F-B4E7-8255-451F2B0D2DFE}"/>
          </ac:picMkLst>
        </pc:picChg>
        <pc:picChg chg="add mod">
          <ac:chgData name="Venkata Ranga Chinta" userId="86591e55251dd21b" providerId="LiveId" clId="{525B1260-3662-4EA0-BB70-083ED07263F9}" dt="2025-03-02T18:50:59.237" v="2276"/>
          <ac:picMkLst>
            <pc:docMk/>
            <pc:sldMk cId="2887347282" sldId="271"/>
            <ac:picMk id="7" creationId="{048124CF-8D6A-2C8E-A704-C6E983B70653}"/>
          </ac:picMkLst>
        </pc:picChg>
        <pc:picChg chg="del">
          <ac:chgData name="Venkata Ranga Chinta" userId="86591e55251dd21b" providerId="LiveId" clId="{525B1260-3662-4EA0-BB70-083ED07263F9}" dt="2025-03-02T14:37:59.047" v="1226" actId="478"/>
          <ac:picMkLst>
            <pc:docMk/>
            <pc:sldMk cId="2887347282" sldId="271"/>
            <ac:picMk id="26" creationId="{25ECDA99-E9DC-59B1-9D78-35BF9F99B84C}"/>
          </ac:picMkLst>
        </pc:picChg>
        <pc:picChg chg="mod">
          <ac:chgData name="Venkata Ranga Chinta" userId="86591e55251dd21b" providerId="LiveId" clId="{525B1260-3662-4EA0-BB70-083ED07263F9}" dt="2025-03-02T19:22:57.109" v="2417" actId="1076"/>
          <ac:picMkLst>
            <pc:docMk/>
            <pc:sldMk cId="2887347282" sldId="271"/>
            <ac:picMk id="29" creationId="{6115F5C0-5AE9-0232-4556-55A090766F37}"/>
          </ac:picMkLst>
        </pc:picChg>
        <pc:picChg chg="del">
          <ac:chgData name="Venkata Ranga Chinta" userId="86591e55251dd21b" providerId="LiveId" clId="{525B1260-3662-4EA0-BB70-083ED07263F9}" dt="2025-03-02T14:40:40.378" v="1257" actId="478"/>
          <ac:picMkLst>
            <pc:docMk/>
            <pc:sldMk cId="2887347282" sldId="271"/>
            <ac:picMk id="33" creationId="{F35F34BA-7315-5DAE-B25A-B81861E60974}"/>
          </ac:picMkLst>
        </pc:picChg>
        <pc:cxnChg chg="add del mod">
          <ac:chgData name="Venkata Ranga Chinta" userId="86591e55251dd21b" providerId="LiveId" clId="{525B1260-3662-4EA0-BB70-083ED07263F9}" dt="2025-03-02T14:38:01.667" v="1227" actId="478"/>
          <ac:cxnSpMkLst>
            <pc:docMk/>
            <pc:sldMk cId="2887347282" sldId="271"/>
            <ac:cxnSpMk id="3" creationId="{3AC5D8F0-BADC-93E5-B804-A18BF1FA3862}"/>
          </ac:cxnSpMkLst>
        </pc:cxnChg>
      </pc:sldChg>
      <pc:sldChg chg="addSp delSp modSp add mod">
        <pc:chgData name="Venkata Ranga Chinta" userId="86591e55251dd21b" providerId="LiveId" clId="{525B1260-3662-4EA0-BB70-083ED07263F9}" dt="2025-03-02T19:23:05.829" v="2420" actId="1076"/>
        <pc:sldMkLst>
          <pc:docMk/>
          <pc:sldMk cId="4143544654" sldId="272"/>
        </pc:sldMkLst>
        <pc:spChg chg="mod">
          <ac:chgData name="Venkata Ranga Chinta" userId="86591e55251dd21b" providerId="LiveId" clId="{525B1260-3662-4EA0-BB70-083ED07263F9}" dt="2025-03-02T15:11:22.771" v="1293" actId="207"/>
          <ac:spMkLst>
            <pc:docMk/>
            <pc:sldMk cId="4143544654" sldId="272"/>
            <ac:spMk id="23" creationId="{686EF757-4134-10B2-B820-B0127E04FA74}"/>
          </ac:spMkLst>
        </pc:spChg>
        <pc:spChg chg="mod">
          <ac:chgData name="Venkata Ranga Chinta" userId="86591e55251dd21b" providerId="LiveId" clId="{525B1260-3662-4EA0-BB70-083ED07263F9}" dt="2025-03-02T15:15:26.602" v="1352" actId="1076"/>
          <ac:spMkLst>
            <pc:docMk/>
            <pc:sldMk cId="4143544654" sldId="272"/>
            <ac:spMk id="24" creationId="{0F1ACF9F-B3CE-6B0D-94E9-8B763B92CBD7}"/>
          </ac:spMkLst>
        </pc:spChg>
        <pc:spChg chg="mod">
          <ac:chgData name="Venkata Ranga Chinta" userId="86591e55251dd21b" providerId="LiveId" clId="{525B1260-3662-4EA0-BB70-083ED07263F9}" dt="2025-03-02T15:11:27.692" v="1294" actId="207"/>
          <ac:spMkLst>
            <pc:docMk/>
            <pc:sldMk cId="4143544654" sldId="272"/>
            <ac:spMk id="34" creationId="{D52232C6-D7E7-A339-6B2C-AF8497C16A3F}"/>
          </ac:spMkLst>
        </pc:spChg>
        <pc:spChg chg="mod">
          <ac:chgData name="Venkata Ranga Chinta" userId="86591e55251dd21b" providerId="LiveId" clId="{525B1260-3662-4EA0-BB70-083ED07263F9}" dt="2025-03-02T14:45:22.057" v="1287" actId="1076"/>
          <ac:spMkLst>
            <pc:docMk/>
            <pc:sldMk cId="4143544654" sldId="272"/>
            <ac:spMk id="35" creationId="{974EA08A-90DE-9EFE-C87E-BEA78E1A1C1D}"/>
          </ac:spMkLst>
        </pc:spChg>
        <pc:picChg chg="add mod">
          <ac:chgData name="Venkata Ranga Chinta" userId="86591e55251dd21b" providerId="LiveId" clId="{525B1260-3662-4EA0-BB70-083ED07263F9}" dt="2025-03-02T14:45:17.585" v="1286" actId="1076"/>
          <ac:picMkLst>
            <pc:docMk/>
            <pc:sldMk cId="4143544654" sldId="272"/>
            <ac:picMk id="3" creationId="{2C7F1D79-2BD1-4AF0-17C4-852A92375062}"/>
          </ac:picMkLst>
        </pc:picChg>
        <pc:picChg chg="del">
          <ac:chgData name="Venkata Ranga Chinta" userId="86591e55251dd21b" providerId="LiveId" clId="{525B1260-3662-4EA0-BB70-083ED07263F9}" dt="2025-03-02T14:44:51.718" v="1283" actId="478"/>
          <ac:picMkLst>
            <pc:docMk/>
            <pc:sldMk cId="4143544654" sldId="272"/>
            <ac:picMk id="5" creationId="{CF48D44A-E92B-BE18-34DD-ED71B95BDDEA}"/>
          </ac:picMkLst>
        </pc:picChg>
        <pc:picChg chg="add mod">
          <ac:chgData name="Venkata Ranga Chinta" userId="86591e55251dd21b" providerId="LiveId" clId="{525B1260-3662-4EA0-BB70-083ED07263F9}" dt="2025-03-02T19:23:02.277" v="2418" actId="14100"/>
          <ac:picMkLst>
            <pc:docMk/>
            <pc:sldMk cId="4143544654" sldId="272"/>
            <ac:picMk id="6" creationId="{1C893A78-0D2F-77B8-6140-23B63FD75989}"/>
          </ac:picMkLst>
        </pc:picChg>
        <pc:picChg chg="mod">
          <ac:chgData name="Venkata Ranga Chinta" userId="86591e55251dd21b" providerId="LiveId" clId="{525B1260-3662-4EA0-BB70-083ED07263F9}" dt="2025-03-02T19:23:05.829" v="2420" actId="1076"/>
          <ac:picMkLst>
            <pc:docMk/>
            <pc:sldMk cId="4143544654" sldId="272"/>
            <ac:picMk id="29" creationId="{00329E4F-6A2E-5898-F1AF-8E3C7F57B94A}"/>
          </ac:picMkLst>
        </pc:picChg>
      </pc:sldChg>
      <pc:sldChg chg="addSp delSp modSp add mod">
        <pc:chgData name="Venkata Ranga Chinta" userId="86591e55251dd21b" providerId="LiveId" clId="{525B1260-3662-4EA0-BB70-083ED07263F9}" dt="2025-03-02T19:23:19.293" v="2424" actId="1076"/>
        <pc:sldMkLst>
          <pc:docMk/>
          <pc:sldMk cId="1800551795" sldId="273"/>
        </pc:sldMkLst>
        <pc:spChg chg="mod">
          <ac:chgData name="Venkata Ranga Chinta" userId="86591e55251dd21b" providerId="LiveId" clId="{525B1260-3662-4EA0-BB70-083ED07263F9}" dt="2025-03-02T15:16:18.915" v="1364" actId="1076"/>
          <ac:spMkLst>
            <pc:docMk/>
            <pc:sldMk cId="1800551795" sldId="273"/>
            <ac:spMk id="24" creationId="{FD3D965A-C0D3-710B-7ACD-3E2BFEBDC859}"/>
          </ac:spMkLst>
        </pc:spChg>
        <pc:spChg chg="mod">
          <ac:chgData name="Venkata Ranga Chinta" userId="86591e55251dd21b" providerId="LiveId" clId="{525B1260-3662-4EA0-BB70-083ED07263F9}" dt="2025-03-02T15:15:59.528" v="1361" actId="20577"/>
          <ac:spMkLst>
            <pc:docMk/>
            <pc:sldMk cId="1800551795" sldId="273"/>
            <ac:spMk id="34" creationId="{FAB90D36-E51A-52C3-E091-335C0598866E}"/>
          </ac:spMkLst>
        </pc:spChg>
        <pc:spChg chg="mod">
          <ac:chgData name="Venkata Ranga Chinta" userId="86591e55251dd21b" providerId="LiveId" clId="{525B1260-3662-4EA0-BB70-083ED07263F9}" dt="2025-03-02T15:19:16.667" v="1384" actId="1076"/>
          <ac:spMkLst>
            <pc:docMk/>
            <pc:sldMk cId="1800551795" sldId="273"/>
            <ac:spMk id="35" creationId="{D4BB6C7A-78B0-1F30-9758-785D7AA55909}"/>
          </ac:spMkLst>
        </pc:spChg>
        <pc:picChg chg="del">
          <ac:chgData name="Venkata Ranga Chinta" userId="86591e55251dd21b" providerId="LiveId" clId="{525B1260-3662-4EA0-BB70-083ED07263F9}" dt="2025-03-02T15:16:20.871" v="1365" actId="478"/>
          <ac:picMkLst>
            <pc:docMk/>
            <pc:sldMk cId="1800551795" sldId="273"/>
            <ac:picMk id="3" creationId="{62B5C7A0-0451-2C99-2099-8A70C848C3D8}"/>
          </ac:picMkLst>
        </pc:picChg>
        <pc:picChg chg="add mod">
          <ac:chgData name="Venkata Ranga Chinta" userId="86591e55251dd21b" providerId="LiveId" clId="{525B1260-3662-4EA0-BB70-083ED07263F9}" dt="2025-03-02T15:16:41.643" v="1368" actId="1076"/>
          <ac:picMkLst>
            <pc:docMk/>
            <pc:sldMk cId="1800551795" sldId="273"/>
            <ac:picMk id="4" creationId="{454CC20D-A863-50C7-CFFB-3AA150F70C39}"/>
          </ac:picMkLst>
        </pc:picChg>
        <pc:picChg chg="add del mod">
          <ac:chgData name="Venkata Ranga Chinta" userId="86591e55251dd21b" providerId="LiveId" clId="{525B1260-3662-4EA0-BB70-083ED07263F9}" dt="2025-03-02T18:54:04.146" v="2285" actId="478"/>
          <ac:picMkLst>
            <pc:docMk/>
            <pc:sldMk cId="1800551795" sldId="273"/>
            <ac:picMk id="6" creationId="{117F01BD-B71B-9F6E-0281-59098AB6660F}"/>
          </ac:picMkLst>
        </pc:picChg>
        <pc:picChg chg="add mod">
          <ac:chgData name="Venkata Ranga Chinta" userId="86591e55251dd21b" providerId="LiveId" clId="{525B1260-3662-4EA0-BB70-083ED07263F9}" dt="2025-03-02T19:23:19.293" v="2424" actId="1076"/>
          <ac:picMkLst>
            <pc:docMk/>
            <pc:sldMk cId="1800551795" sldId="273"/>
            <ac:picMk id="8" creationId="{0A5E6FD1-AF0D-7B29-6948-A6B0CAA012EC}"/>
          </ac:picMkLst>
        </pc:picChg>
        <pc:picChg chg="mod">
          <ac:chgData name="Venkata Ranga Chinta" userId="86591e55251dd21b" providerId="LiveId" clId="{525B1260-3662-4EA0-BB70-083ED07263F9}" dt="2025-03-02T19:23:12.532" v="2422" actId="1076"/>
          <ac:picMkLst>
            <pc:docMk/>
            <pc:sldMk cId="1800551795" sldId="273"/>
            <ac:picMk id="29" creationId="{E0CEC48B-2972-1D36-C4DE-B55FE33A2005}"/>
          </ac:picMkLst>
        </pc:picChg>
      </pc:sldChg>
      <pc:sldChg chg="addSp delSp modSp add mod">
        <pc:chgData name="Venkata Ranga Chinta" userId="86591e55251dd21b" providerId="LiveId" clId="{525B1260-3662-4EA0-BB70-083ED07263F9}" dt="2025-03-02T19:23:31.821" v="2428" actId="1076"/>
        <pc:sldMkLst>
          <pc:docMk/>
          <pc:sldMk cId="3076438268" sldId="274"/>
        </pc:sldMkLst>
        <pc:spChg chg="mod">
          <ac:chgData name="Venkata Ranga Chinta" userId="86591e55251dd21b" providerId="LiveId" clId="{525B1260-3662-4EA0-BB70-083ED07263F9}" dt="2025-03-02T15:17:59.106" v="1370"/>
          <ac:spMkLst>
            <pc:docMk/>
            <pc:sldMk cId="3076438268" sldId="274"/>
            <ac:spMk id="24" creationId="{CBC04527-6DC1-4776-0831-A599193252E4}"/>
          </ac:spMkLst>
        </pc:spChg>
        <pc:spChg chg="mod">
          <ac:chgData name="Venkata Ranga Chinta" userId="86591e55251dd21b" providerId="LiveId" clId="{525B1260-3662-4EA0-BB70-083ED07263F9}" dt="2025-03-02T15:19:04.161" v="1382" actId="20577"/>
          <ac:spMkLst>
            <pc:docMk/>
            <pc:sldMk cId="3076438268" sldId="274"/>
            <ac:spMk id="34" creationId="{8E06EEAA-69F6-7D52-50D2-23C12E8018F1}"/>
          </ac:spMkLst>
        </pc:spChg>
        <pc:spChg chg="mod">
          <ac:chgData name="Venkata Ranga Chinta" userId="86591e55251dd21b" providerId="LiveId" clId="{525B1260-3662-4EA0-BB70-083ED07263F9}" dt="2025-03-02T15:19:09.795" v="1383" actId="1076"/>
          <ac:spMkLst>
            <pc:docMk/>
            <pc:sldMk cId="3076438268" sldId="274"/>
            <ac:spMk id="35" creationId="{93ECCD1C-24F6-4C6C-A2A0-F5B30BD5B422}"/>
          </ac:spMkLst>
        </pc:spChg>
        <pc:picChg chg="add mod">
          <ac:chgData name="Venkata Ranga Chinta" userId="86591e55251dd21b" providerId="LiveId" clId="{525B1260-3662-4EA0-BB70-083ED07263F9}" dt="2025-03-02T15:18:40.963" v="1378" actId="1076"/>
          <ac:picMkLst>
            <pc:docMk/>
            <pc:sldMk cId="3076438268" sldId="274"/>
            <ac:picMk id="3" creationId="{2E90555B-D71A-C809-A889-2C1DF105E23A}"/>
          </ac:picMkLst>
        </pc:picChg>
        <pc:picChg chg="del">
          <ac:chgData name="Venkata Ranga Chinta" userId="86591e55251dd21b" providerId="LiveId" clId="{525B1260-3662-4EA0-BB70-083ED07263F9}" dt="2025-03-02T15:18:18.020" v="1374" actId="478"/>
          <ac:picMkLst>
            <pc:docMk/>
            <pc:sldMk cId="3076438268" sldId="274"/>
            <ac:picMk id="4" creationId="{9F32DAC9-87E2-F795-B121-FCB863661123}"/>
          </ac:picMkLst>
        </pc:picChg>
        <pc:picChg chg="add mod">
          <ac:chgData name="Venkata Ranga Chinta" userId="86591e55251dd21b" providerId="LiveId" clId="{525B1260-3662-4EA0-BB70-083ED07263F9}" dt="2025-03-02T19:23:31.821" v="2428" actId="1076"/>
          <ac:picMkLst>
            <pc:docMk/>
            <pc:sldMk cId="3076438268" sldId="274"/>
            <ac:picMk id="6" creationId="{FC45281B-F914-25AF-9FBD-828FD0E1CC95}"/>
          </ac:picMkLst>
        </pc:picChg>
        <pc:picChg chg="mod">
          <ac:chgData name="Venkata Ranga Chinta" userId="86591e55251dd21b" providerId="LiveId" clId="{525B1260-3662-4EA0-BB70-083ED07263F9}" dt="2025-03-02T19:23:27.156" v="2426" actId="1076"/>
          <ac:picMkLst>
            <pc:docMk/>
            <pc:sldMk cId="3076438268" sldId="274"/>
            <ac:picMk id="29" creationId="{369FB0B8-88DB-21F7-0183-CD64E7368DFE}"/>
          </ac:picMkLst>
        </pc:picChg>
      </pc:sldChg>
      <pc:sldChg chg="addSp delSp modSp add mod">
        <pc:chgData name="Venkata Ranga Chinta" userId="86591e55251dd21b" providerId="LiveId" clId="{525B1260-3662-4EA0-BB70-083ED07263F9}" dt="2025-03-02T19:23:44.206" v="2432" actId="1076"/>
        <pc:sldMkLst>
          <pc:docMk/>
          <pc:sldMk cId="1496766175" sldId="275"/>
        </pc:sldMkLst>
        <pc:spChg chg="add mod">
          <ac:chgData name="Venkata Ranga Chinta" userId="86591e55251dd21b" providerId="LiveId" clId="{525B1260-3662-4EA0-BB70-083ED07263F9}" dt="2025-03-02T15:45:10.876" v="1471" actId="1076"/>
          <ac:spMkLst>
            <pc:docMk/>
            <pc:sldMk cId="1496766175" sldId="275"/>
            <ac:spMk id="5" creationId="{0A7D0866-95C5-02AF-6434-5E8D7681FA3B}"/>
          </ac:spMkLst>
        </pc:spChg>
        <pc:spChg chg="add mod">
          <ac:chgData name="Venkata Ranga Chinta" userId="86591e55251dd21b" providerId="LiveId" clId="{525B1260-3662-4EA0-BB70-083ED07263F9}" dt="2025-03-02T15:45:24.420" v="1473" actId="1076"/>
          <ac:spMkLst>
            <pc:docMk/>
            <pc:sldMk cId="1496766175" sldId="275"/>
            <ac:spMk id="6" creationId="{C24CE830-A34C-9BD2-4FA1-A73198E9666D}"/>
          </ac:spMkLst>
        </pc:spChg>
        <pc:spChg chg="del">
          <ac:chgData name="Venkata Ranga Chinta" userId="86591e55251dd21b" providerId="LiveId" clId="{525B1260-3662-4EA0-BB70-083ED07263F9}" dt="2025-03-02T15:32:57.195" v="1407" actId="478"/>
          <ac:spMkLst>
            <pc:docMk/>
            <pc:sldMk cId="1496766175" sldId="275"/>
            <ac:spMk id="23" creationId="{1F5E1F35-34F1-CBAD-D44A-C22DFFEE0085}"/>
          </ac:spMkLst>
        </pc:spChg>
        <pc:spChg chg="mod">
          <ac:chgData name="Venkata Ranga Chinta" userId="86591e55251dd21b" providerId="LiveId" clId="{525B1260-3662-4EA0-BB70-083ED07263F9}" dt="2025-03-02T15:45:34.565" v="1474" actId="1076"/>
          <ac:spMkLst>
            <pc:docMk/>
            <pc:sldMk cId="1496766175" sldId="275"/>
            <ac:spMk id="24" creationId="{6AE29B8F-2F20-732A-8049-7D8E750AD95A}"/>
          </ac:spMkLst>
        </pc:spChg>
        <pc:spChg chg="mod">
          <ac:chgData name="Venkata Ranga Chinta" userId="86591e55251dd21b" providerId="LiveId" clId="{525B1260-3662-4EA0-BB70-083ED07263F9}" dt="2025-03-02T15:34:44.763" v="1417" actId="20577"/>
          <ac:spMkLst>
            <pc:docMk/>
            <pc:sldMk cId="1496766175" sldId="275"/>
            <ac:spMk id="34" creationId="{8C26B690-6741-F97F-C543-1F2AF7BF176F}"/>
          </ac:spMkLst>
        </pc:spChg>
        <pc:spChg chg="del">
          <ac:chgData name="Venkata Ranga Chinta" userId="86591e55251dd21b" providerId="LiveId" clId="{525B1260-3662-4EA0-BB70-083ED07263F9}" dt="2025-03-02T15:34:18.200" v="1413" actId="478"/>
          <ac:spMkLst>
            <pc:docMk/>
            <pc:sldMk cId="1496766175" sldId="275"/>
            <ac:spMk id="35" creationId="{5E15ED10-95A5-DE7F-2734-A4BD6DD34F3F}"/>
          </ac:spMkLst>
        </pc:spChg>
        <pc:picChg chg="del">
          <ac:chgData name="Venkata Ranga Chinta" userId="86591e55251dd21b" providerId="LiveId" clId="{525B1260-3662-4EA0-BB70-083ED07263F9}" dt="2025-03-02T15:32:37.661" v="1406" actId="478"/>
          <ac:picMkLst>
            <pc:docMk/>
            <pc:sldMk cId="1496766175" sldId="275"/>
            <ac:picMk id="3" creationId="{3D6C6AC5-C579-17A8-7832-7F6802D93306}"/>
          </ac:picMkLst>
        </pc:picChg>
        <pc:picChg chg="add mod">
          <ac:chgData name="Venkata Ranga Chinta" userId="86591e55251dd21b" providerId="LiveId" clId="{525B1260-3662-4EA0-BB70-083ED07263F9}" dt="2025-03-02T15:45:59.165" v="1477" actId="1076"/>
          <ac:picMkLst>
            <pc:docMk/>
            <pc:sldMk cId="1496766175" sldId="275"/>
            <ac:picMk id="4" creationId="{D97FC1E3-1E9B-3160-AE8E-1BBC98ED345B}"/>
          </ac:picMkLst>
        </pc:picChg>
        <pc:picChg chg="add mod">
          <ac:chgData name="Venkata Ranga Chinta" userId="86591e55251dd21b" providerId="LiveId" clId="{525B1260-3662-4EA0-BB70-083ED07263F9}" dt="2025-03-02T15:45:50.845" v="1476" actId="1076"/>
          <ac:picMkLst>
            <pc:docMk/>
            <pc:sldMk cId="1496766175" sldId="275"/>
            <ac:picMk id="8" creationId="{20D1E9B2-AAF9-81D6-AE17-14537DB1DABC}"/>
          </ac:picMkLst>
        </pc:picChg>
        <pc:picChg chg="add mod">
          <ac:chgData name="Venkata Ranga Chinta" userId="86591e55251dd21b" providerId="LiveId" clId="{525B1260-3662-4EA0-BB70-083ED07263F9}" dt="2025-03-02T19:23:38.245" v="2430" actId="1076"/>
          <ac:picMkLst>
            <pc:docMk/>
            <pc:sldMk cId="1496766175" sldId="275"/>
            <ac:picMk id="10" creationId="{EE8AAD47-0C51-DF2E-3A54-FE4B09B58FBA}"/>
          </ac:picMkLst>
        </pc:picChg>
        <pc:picChg chg="add del mod">
          <ac:chgData name="Venkata Ranga Chinta" userId="86591e55251dd21b" providerId="LiveId" clId="{525B1260-3662-4EA0-BB70-083ED07263F9}" dt="2025-03-02T19:05:15.117" v="2337" actId="478"/>
          <ac:picMkLst>
            <pc:docMk/>
            <pc:sldMk cId="1496766175" sldId="275"/>
            <ac:picMk id="12" creationId="{B32FBBA8-6660-AE52-D9C7-4142CA72C95A}"/>
          </ac:picMkLst>
        </pc:picChg>
        <pc:picChg chg="add mod">
          <ac:chgData name="Venkata Ranga Chinta" userId="86591e55251dd21b" providerId="LiveId" clId="{525B1260-3662-4EA0-BB70-083ED07263F9}" dt="2025-03-02T19:23:44.206" v="2432" actId="1076"/>
          <ac:picMkLst>
            <pc:docMk/>
            <pc:sldMk cId="1496766175" sldId="275"/>
            <ac:picMk id="14" creationId="{1BF4C86F-66AA-0013-BCE4-7D98E889BACF}"/>
          </ac:picMkLst>
        </pc:picChg>
        <pc:picChg chg="del">
          <ac:chgData name="Venkata Ranga Chinta" userId="86591e55251dd21b" providerId="LiveId" clId="{525B1260-3662-4EA0-BB70-083ED07263F9}" dt="2025-03-02T15:34:10.920" v="1412" actId="478"/>
          <ac:picMkLst>
            <pc:docMk/>
            <pc:sldMk cId="1496766175" sldId="275"/>
            <ac:picMk id="29" creationId="{2AFE2060-E6D0-0863-E141-9E9EA547B38E}"/>
          </ac:picMkLst>
        </pc:picChg>
      </pc:sldChg>
      <pc:sldChg chg="addSp delSp modSp add mod">
        <pc:chgData name="Venkata Ranga Chinta" userId="86591e55251dd21b" providerId="LiveId" clId="{525B1260-3662-4EA0-BB70-083ED07263F9}" dt="2025-03-02T19:24:00.229" v="2437" actId="1076"/>
        <pc:sldMkLst>
          <pc:docMk/>
          <pc:sldMk cId="1788444905" sldId="276"/>
        </pc:sldMkLst>
        <pc:spChg chg="mod">
          <ac:chgData name="Venkata Ranga Chinta" userId="86591e55251dd21b" providerId="LiveId" clId="{525B1260-3662-4EA0-BB70-083ED07263F9}" dt="2025-03-02T15:55:57.933" v="1526" actId="14100"/>
          <ac:spMkLst>
            <pc:docMk/>
            <pc:sldMk cId="1788444905" sldId="276"/>
            <ac:spMk id="5" creationId="{1C6EE2CF-EAC6-96B4-38BD-E6F5D2998473}"/>
          </ac:spMkLst>
        </pc:spChg>
        <pc:spChg chg="mod">
          <ac:chgData name="Venkata Ranga Chinta" userId="86591e55251dd21b" providerId="LiveId" clId="{525B1260-3662-4EA0-BB70-083ED07263F9}" dt="2025-03-02T15:56:06.350" v="1527" actId="14100"/>
          <ac:spMkLst>
            <pc:docMk/>
            <pc:sldMk cId="1788444905" sldId="276"/>
            <ac:spMk id="6" creationId="{ACD750E7-9BB1-E13F-ED55-584E2D44651E}"/>
          </ac:spMkLst>
        </pc:spChg>
        <pc:spChg chg="mod">
          <ac:chgData name="Venkata Ranga Chinta" userId="86591e55251dd21b" providerId="LiveId" clId="{525B1260-3662-4EA0-BB70-083ED07263F9}" dt="2025-03-02T15:57:19.845" v="1538" actId="1076"/>
          <ac:spMkLst>
            <pc:docMk/>
            <pc:sldMk cId="1788444905" sldId="276"/>
            <ac:spMk id="24" creationId="{45DDF06F-718D-D0AF-6AF7-46E0D9C4CD23}"/>
          </ac:spMkLst>
        </pc:spChg>
        <pc:spChg chg="mod">
          <ac:chgData name="Venkata Ranga Chinta" userId="86591e55251dd21b" providerId="LiveId" clId="{525B1260-3662-4EA0-BB70-083ED07263F9}" dt="2025-03-02T15:54:04.525" v="1512" actId="20577"/>
          <ac:spMkLst>
            <pc:docMk/>
            <pc:sldMk cId="1788444905" sldId="276"/>
            <ac:spMk id="34" creationId="{940534D1-393B-FDC5-6A2A-DBDFD07C7D06}"/>
          </ac:spMkLst>
        </pc:spChg>
        <pc:picChg chg="add mod">
          <ac:chgData name="Venkata Ranga Chinta" userId="86591e55251dd21b" providerId="LiveId" clId="{525B1260-3662-4EA0-BB70-083ED07263F9}" dt="2025-03-02T15:57:14.021" v="1537" actId="1076"/>
          <ac:picMkLst>
            <pc:docMk/>
            <pc:sldMk cId="1788444905" sldId="276"/>
            <ac:picMk id="3" creationId="{A4CC3C8E-EF80-D214-2AE6-8EB7E1557198}"/>
          </ac:picMkLst>
        </pc:picChg>
        <pc:picChg chg="del">
          <ac:chgData name="Venkata Ranga Chinta" userId="86591e55251dd21b" providerId="LiveId" clId="{525B1260-3662-4EA0-BB70-083ED07263F9}" dt="2025-03-02T15:54:16.092" v="1515" actId="478"/>
          <ac:picMkLst>
            <pc:docMk/>
            <pc:sldMk cId="1788444905" sldId="276"/>
            <ac:picMk id="4" creationId="{88320695-9A5C-B4E6-78C3-F8672EE3E6C7}"/>
          </ac:picMkLst>
        </pc:picChg>
        <pc:picChg chg="del">
          <ac:chgData name="Venkata Ranga Chinta" userId="86591e55251dd21b" providerId="LiveId" clId="{525B1260-3662-4EA0-BB70-083ED07263F9}" dt="2025-03-02T15:56:18.682" v="1529" actId="478"/>
          <ac:picMkLst>
            <pc:docMk/>
            <pc:sldMk cId="1788444905" sldId="276"/>
            <ac:picMk id="8" creationId="{AF761788-C075-9FD1-7B17-2E465B732391}"/>
          </ac:picMkLst>
        </pc:picChg>
        <pc:picChg chg="add mod">
          <ac:chgData name="Venkata Ranga Chinta" userId="86591e55251dd21b" providerId="LiveId" clId="{525B1260-3662-4EA0-BB70-083ED07263F9}" dt="2025-03-02T15:56:45.629" v="1535" actId="1076"/>
          <ac:picMkLst>
            <pc:docMk/>
            <pc:sldMk cId="1788444905" sldId="276"/>
            <ac:picMk id="9" creationId="{9E4D6F34-DCBC-E69F-41B7-8247DC5D6475}"/>
          </ac:picMkLst>
        </pc:picChg>
        <pc:picChg chg="add mod">
          <ac:chgData name="Venkata Ranga Chinta" userId="86591e55251dd21b" providerId="LiveId" clId="{525B1260-3662-4EA0-BB70-083ED07263F9}" dt="2025-03-02T19:24:00.229" v="2437" actId="1076"/>
          <ac:picMkLst>
            <pc:docMk/>
            <pc:sldMk cId="1788444905" sldId="276"/>
            <ac:picMk id="11" creationId="{F465943E-9FFF-1C6D-6A3C-2A13DD7C0917}"/>
          </ac:picMkLst>
        </pc:picChg>
        <pc:picChg chg="add mod">
          <ac:chgData name="Venkata Ranga Chinta" userId="86591e55251dd21b" providerId="LiveId" clId="{525B1260-3662-4EA0-BB70-083ED07263F9}" dt="2025-03-02T19:23:58.044" v="2436" actId="1076"/>
          <ac:picMkLst>
            <pc:docMk/>
            <pc:sldMk cId="1788444905" sldId="276"/>
            <ac:picMk id="12" creationId="{B08E9EE2-3EDD-E89C-B8A7-C6E1D51FAC7A}"/>
          </ac:picMkLst>
        </pc:picChg>
      </pc:sldChg>
      <pc:sldChg chg="addSp delSp modSp add mod">
        <pc:chgData name="Venkata Ranga Chinta" userId="86591e55251dd21b" providerId="LiveId" clId="{525B1260-3662-4EA0-BB70-083ED07263F9}" dt="2025-03-02T19:24:08.316" v="2439" actId="1076"/>
        <pc:sldMkLst>
          <pc:docMk/>
          <pc:sldMk cId="3405537620" sldId="277"/>
        </pc:sldMkLst>
        <pc:spChg chg="mod">
          <ac:chgData name="Venkata Ranga Chinta" userId="86591e55251dd21b" providerId="LiveId" clId="{525B1260-3662-4EA0-BB70-083ED07263F9}" dt="2025-03-02T17:17:46.095" v="1595" actId="2711"/>
          <ac:spMkLst>
            <pc:docMk/>
            <pc:sldMk cId="3405537620" sldId="277"/>
            <ac:spMk id="5" creationId="{518588CE-F3A7-7A1C-22E2-B29FB79A476A}"/>
          </ac:spMkLst>
        </pc:spChg>
        <pc:spChg chg="mod">
          <ac:chgData name="Venkata Ranga Chinta" userId="86591e55251dd21b" providerId="LiveId" clId="{525B1260-3662-4EA0-BB70-083ED07263F9}" dt="2025-03-02T17:16:32.667" v="1552"/>
          <ac:spMkLst>
            <pc:docMk/>
            <pc:sldMk cId="3405537620" sldId="277"/>
            <ac:spMk id="6" creationId="{79DCC45C-A95D-D60B-0778-A6E48DBF53D9}"/>
          </ac:spMkLst>
        </pc:spChg>
        <pc:spChg chg="add del">
          <ac:chgData name="Venkata Ranga Chinta" userId="86591e55251dd21b" providerId="LiveId" clId="{525B1260-3662-4EA0-BB70-083ED07263F9}" dt="2025-03-02T17:29:33.884" v="1687" actId="478"/>
          <ac:spMkLst>
            <pc:docMk/>
            <pc:sldMk cId="3405537620" sldId="277"/>
            <ac:spMk id="7" creationId="{987319BE-44F0-D210-E21C-B709FB958CF3}"/>
          </ac:spMkLst>
        </pc:spChg>
        <pc:spChg chg="mod">
          <ac:chgData name="Venkata Ranga Chinta" userId="86591e55251dd21b" providerId="LiveId" clId="{525B1260-3662-4EA0-BB70-083ED07263F9}" dt="2025-03-02T16:55:18.803" v="1547" actId="20577"/>
          <ac:spMkLst>
            <pc:docMk/>
            <pc:sldMk cId="3405537620" sldId="277"/>
            <ac:spMk id="24" creationId="{F1B04DD4-EC03-7CE4-43DC-145CA4737806}"/>
          </ac:spMkLst>
        </pc:spChg>
        <pc:spChg chg="mod">
          <ac:chgData name="Venkata Ranga Chinta" userId="86591e55251dd21b" providerId="LiveId" clId="{525B1260-3662-4EA0-BB70-083ED07263F9}" dt="2025-03-02T16:55:11.019" v="1545" actId="20577"/>
          <ac:spMkLst>
            <pc:docMk/>
            <pc:sldMk cId="3405537620" sldId="277"/>
            <ac:spMk id="34" creationId="{C0DA18C1-6E31-56D0-C4EC-633B08E6854F}"/>
          </ac:spMkLst>
        </pc:spChg>
        <pc:picChg chg="del">
          <ac:chgData name="Venkata Ranga Chinta" userId="86591e55251dd21b" providerId="LiveId" clId="{525B1260-3662-4EA0-BB70-083ED07263F9}" dt="2025-03-02T16:55:22.625" v="1548" actId="478"/>
          <ac:picMkLst>
            <pc:docMk/>
            <pc:sldMk cId="3405537620" sldId="277"/>
            <ac:picMk id="3" creationId="{9329D6AF-C63D-5D11-7074-3696382E6347}"/>
          </ac:picMkLst>
        </pc:picChg>
        <pc:picChg chg="add mod">
          <ac:chgData name="Venkata Ranga Chinta" userId="86591e55251dd21b" providerId="LiveId" clId="{525B1260-3662-4EA0-BB70-083ED07263F9}" dt="2025-03-02T16:55:43.705" v="1551" actId="1076"/>
          <ac:picMkLst>
            <pc:docMk/>
            <pc:sldMk cId="3405537620" sldId="277"/>
            <ac:picMk id="4" creationId="{AB98ED0E-AE36-110F-AEE6-5086C7D8591B}"/>
          </ac:picMkLst>
        </pc:picChg>
        <pc:picChg chg="del mod">
          <ac:chgData name="Venkata Ranga Chinta" userId="86591e55251dd21b" providerId="LiveId" clId="{525B1260-3662-4EA0-BB70-083ED07263F9}" dt="2025-03-02T17:17:51.155" v="1597" actId="478"/>
          <ac:picMkLst>
            <pc:docMk/>
            <pc:sldMk cId="3405537620" sldId="277"/>
            <ac:picMk id="9" creationId="{824B915C-9796-6649-3EED-7EE369BEB517}"/>
          </ac:picMkLst>
        </pc:picChg>
        <pc:picChg chg="add mod">
          <ac:chgData name="Venkata Ranga Chinta" userId="86591e55251dd21b" providerId="LiveId" clId="{525B1260-3662-4EA0-BB70-083ED07263F9}" dt="2025-03-02T17:18:14.615" v="1600" actId="1076"/>
          <ac:picMkLst>
            <pc:docMk/>
            <pc:sldMk cId="3405537620" sldId="277"/>
            <ac:picMk id="10" creationId="{D0973D07-9F67-F030-87B7-988C56DBD124}"/>
          </ac:picMkLst>
        </pc:picChg>
        <pc:picChg chg="add mod">
          <ac:chgData name="Venkata Ranga Chinta" userId="86591e55251dd21b" providerId="LiveId" clId="{525B1260-3662-4EA0-BB70-083ED07263F9}" dt="2025-03-02T18:59:06.795" v="2311" actId="1076"/>
          <ac:picMkLst>
            <pc:docMk/>
            <pc:sldMk cId="3405537620" sldId="277"/>
            <ac:picMk id="12" creationId="{E5432CD3-7163-2E10-61AE-E51CAF1D3650}"/>
          </ac:picMkLst>
        </pc:picChg>
        <pc:picChg chg="add mod">
          <ac:chgData name="Venkata Ranga Chinta" userId="86591e55251dd21b" providerId="LiveId" clId="{525B1260-3662-4EA0-BB70-083ED07263F9}" dt="2025-03-02T19:24:08.316" v="2439" actId="1076"/>
          <ac:picMkLst>
            <pc:docMk/>
            <pc:sldMk cId="3405537620" sldId="277"/>
            <ac:picMk id="14" creationId="{83442DC8-EE4A-BF7E-5794-4BEED0FFE146}"/>
          </ac:picMkLst>
        </pc:picChg>
      </pc:sldChg>
      <pc:sldChg chg="addSp delSp modSp add mod">
        <pc:chgData name="Venkata Ranga Chinta" userId="86591e55251dd21b" providerId="LiveId" clId="{525B1260-3662-4EA0-BB70-083ED07263F9}" dt="2025-03-02T19:24:14.125" v="2441" actId="1076"/>
        <pc:sldMkLst>
          <pc:docMk/>
          <pc:sldMk cId="4026547088" sldId="278"/>
        </pc:sldMkLst>
        <pc:spChg chg="mod">
          <ac:chgData name="Venkata Ranga Chinta" userId="86591e55251dd21b" providerId="LiveId" clId="{525B1260-3662-4EA0-BB70-083ED07263F9}" dt="2025-03-02T17:30:48.543" v="1709" actId="2711"/>
          <ac:spMkLst>
            <pc:docMk/>
            <pc:sldMk cId="4026547088" sldId="278"/>
            <ac:spMk id="5" creationId="{1AD3228B-D65F-F55D-B9C7-F1BB1B91F9D6}"/>
          </ac:spMkLst>
        </pc:spChg>
        <pc:spChg chg="mod">
          <ac:chgData name="Venkata Ranga Chinta" userId="86591e55251dd21b" providerId="LiveId" clId="{525B1260-3662-4EA0-BB70-083ED07263F9}" dt="2025-03-02T17:26:14.976" v="1649" actId="1076"/>
          <ac:spMkLst>
            <pc:docMk/>
            <pc:sldMk cId="4026547088" sldId="278"/>
            <ac:spMk id="6" creationId="{B3F86E0C-10D9-C333-868B-25812C7B5ED8}"/>
          </ac:spMkLst>
        </pc:spChg>
        <pc:spChg chg="del mod">
          <ac:chgData name="Venkata Ranga Chinta" userId="86591e55251dd21b" providerId="LiveId" clId="{525B1260-3662-4EA0-BB70-083ED07263F9}" dt="2025-03-02T17:29:29.045" v="1686" actId="478"/>
          <ac:spMkLst>
            <pc:docMk/>
            <pc:sldMk cId="4026547088" sldId="278"/>
            <ac:spMk id="7" creationId="{EC383497-96F6-230C-16B6-77179BBFAB8C}"/>
          </ac:spMkLst>
        </pc:spChg>
        <pc:spChg chg="add mod">
          <ac:chgData name="Venkata Ranga Chinta" userId="86591e55251dd21b" providerId="LiveId" clId="{525B1260-3662-4EA0-BB70-083ED07263F9}" dt="2025-03-02T17:30:44.646" v="1708" actId="2711"/>
          <ac:spMkLst>
            <pc:docMk/>
            <pc:sldMk cId="4026547088" sldId="278"/>
            <ac:spMk id="11" creationId="{AFD934F1-B92C-F1D3-4DB3-98692DD40BC2}"/>
          </ac:spMkLst>
        </pc:spChg>
        <pc:spChg chg="add mod">
          <ac:chgData name="Venkata Ranga Chinta" userId="86591e55251dd21b" providerId="LiveId" clId="{525B1260-3662-4EA0-BB70-083ED07263F9}" dt="2025-03-02T17:27:13.008" v="1671" actId="1076"/>
          <ac:spMkLst>
            <pc:docMk/>
            <pc:sldMk cId="4026547088" sldId="278"/>
            <ac:spMk id="12" creationId="{9AE98FD3-053B-C00D-B192-A99FAB5C51DA}"/>
          </ac:spMkLst>
        </pc:spChg>
        <pc:spChg chg="mod">
          <ac:chgData name="Venkata Ranga Chinta" userId="86591e55251dd21b" providerId="LiveId" clId="{525B1260-3662-4EA0-BB70-083ED07263F9}" dt="2025-03-02T17:26:54.512" v="1667" actId="1076"/>
          <ac:spMkLst>
            <pc:docMk/>
            <pc:sldMk cId="4026547088" sldId="278"/>
            <ac:spMk id="24" creationId="{ECAC6346-75D8-B7AA-8AEE-88B5E07469AC}"/>
          </ac:spMkLst>
        </pc:spChg>
        <pc:spChg chg="mod">
          <ac:chgData name="Venkata Ranga Chinta" userId="86591e55251dd21b" providerId="LiveId" clId="{525B1260-3662-4EA0-BB70-083ED07263F9}" dt="2025-03-02T17:30:52.190" v="1710" actId="2711"/>
          <ac:spMkLst>
            <pc:docMk/>
            <pc:sldMk cId="4026547088" sldId="278"/>
            <ac:spMk id="34" creationId="{07594BFE-5D19-C88A-DA6F-98A961CE5AC3}"/>
          </ac:spMkLst>
        </pc:spChg>
        <pc:picChg chg="add mod">
          <ac:chgData name="Venkata Ranga Chinta" userId="86591e55251dd21b" providerId="LiveId" clId="{525B1260-3662-4EA0-BB70-083ED07263F9}" dt="2025-03-02T19:03:03.651" v="2325" actId="1076"/>
          <ac:picMkLst>
            <pc:docMk/>
            <pc:sldMk cId="4026547088" sldId="278"/>
            <ac:picMk id="3" creationId="{30C85B5D-FBC8-2B58-8BC6-1AFDAF5F1C13}"/>
          </ac:picMkLst>
        </pc:picChg>
        <pc:picChg chg="del">
          <ac:chgData name="Venkata Ranga Chinta" userId="86591e55251dd21b" providerId="LiveId" clId="{525B1260-3662-4EA0-BB70-083ED07263F9}" dt="2025-03-02T17:24:02.148" v="1608" actId="478"/>
          <ac:picMkLst>
            <pc:docMk/>
            <pc:sldMk cId="4026547088" sldId="278"/>
            <ac:picMk id="4" creationId="{29656C85-F9C1-A887-BE61-F7C5598BAAE4}"/>
          </ac:picMkLst>
        </pc:picChg>
        <pc:picChg chg="add mod">
          <ac:chgData name="Venkata Ranga Chinta" userId="86591e55251dd21b" providerId="LiveId" clId="{525B1260-3662-4EA0-BB70-083ED07263F9}" dt="2025-03-02T19:06:57.213" v="2344" actId="1076"/>
          <ac:picMkLst>
            <pc:docMk/>
            <pc:sldMk cId="4026547088" sldId="278"/>
            <ac:picMk id="9" creationId="{12F37AE9-2F56-F1DA-6379-023A22627E31}"/>
          </ac:picMkLst>
        </pc:picChg>
        <pc:picChg chg="del">
          <ac:chgData name="Venkata Ranga Chinta" userId="86591e55251dd21b" providerId="LiveId" clId="{525B1260-3662-4EA0-BB70-083ED07263F9}" dt="2025-03-02T17:25:03.453" v="1634" actId="478"/>
          <ac:picMkLst>
            <pc:docMk/>
            <pc:sldMk cId="4026547088" sldId="278"/>
            <ac:picMk id="10" creationId="{13AE9774-D5FE-0B61-260C-FF5611B43193}"/>
          </ac:picMkLst>
        </pc:picChg>
        <pc:picChg chg="add mod">
          <ac:chgData name="Venkata Ranga Chinta" userId="86591e55251dd21b" providerId="LiveId" clId="{525B1260-3662-4EA0-BB70-083ED07263F9}" dt="2025-03-02T19:07:03.059" v="2346" actId="1076"/>
          <ac:picMkLst>
            <pc:docMk/>
            <pc:sldMk cId="4026547088" sldId="278"/>
            <ac:picMk id="14" creationId="{E23DD2FC-0C12-29DC-D752-1FA2C2713934}"/>
          </ac:picMkLst>
        </pc:picChg>
        <pc:picChg chg="add mod">
          <ac:chgData name="Venkata Ranga Chinta" userId="86591e55251dd21b" providerId="LiveId" clId="{525B1260-3662-4EA0-BB70-083ED07263F9}" dt="2025-03-02T19:03:11.283" v="2328" actId="1076"/>
          <ac:picMkLst>
            <pc:docMk/>
            <pc:sldMk cId="4026547088" sldId="278"/>
            <ac:picMk id="16" creationId="{00F69CBE-2E72-DC8B-4099-245D205FB7B0}"/>
          </ac:picMkLst>
        </pc:picChg>
        <pc:picChg chg="add del mod">
          <ac:chgData name="Venkata Ranga Chinta" userId="86591e55251dd21b" providerId="LiveId" clId="{525B1260-3662-4EA0-BB70-083ED07263F9}" dt="2025-03-02T19:02:59.113" v="2324" actId="478"/>
          <ac:picMkLst>
            <pc:docMk/>
            <pc:sldMk cId="4026547088" sldId="278"/>
            <ac:picMk id="18" creationId="{8E845F98-C7E6-0C18-5922-C56E8C3C5EB2}"/>
          </ac:picMkLst>
        </pc:picChg>
        <pc:picChg chg="add del mod">
          <ac:chgData name="Venkata Ranga Chinta" userId="86591e55251dd21b" providerId="LiveId" clId="{525B1260-3662-4EA0-BB70-083ED07263F9}" dt="2025-03-02T19:05:02.204" v="2334" actId="478"/>
          <ac:picMkLst>
            <pc:docMk/>
            <pc:sldMk cId="4026547088" sldId="278"/>
            <ac:picMk id="20" creationId="{1B455E2E-D290-0902-D2B5-97A32DD49AB1}"/>
          </ac:picMkLst>
        </pc:picChg>
        <pc:picChg chg="add mod">
          <ac:chgData name="Venkata Ranga Chinta" userId="86591e55251dd21b" providerId="LiveId" clId="{525B1260-3662-4EA0-BB70-083ED07263F9}" dt="2025-03-02T19:07:13.877" v="2347" actId="1076"/>
          <ac:picMkLst>
            <pc:docMk/>
            <pc:sldMk cId="4026547088" sldId="278"/>
            <ac:picMk id="22" creationId="{06D2A299-5593-9A4D-3830-97D33B3DDC89}"/>
          </ac:picMkLst>
        </pc:picChg>
        <pc:picChg chg="add mod">
          <ac:chgData name="Venkata Ranga Chinta" userId="86591e55251dd21b" providerId="LiveId" clId="{525B1260-3662-4EA0-BB70-083ED07263F9}" dt="2025-03-02T19:24:14.125" v="2441" actId="1076"/>
          <ac:picMkLst>
            <pc:docMk/>
            <pc:sldMk cId="4026547088" sldId="278"/>
            <ac:picMk id="25" creationId="{BF23D235-CB0B-83D8-4E69-45100A34BCC6}"/>
          </ac:picMkLst>
        </pc:picChg>
      </pc:sldChg>
      <pc:sldChg chg="addSp delSp modSp add mod">
        <pc:chgData name="Venkata Ranga Chinta" userId="86591e55251dd21b" providerId="LiveId" clId="{525B1260-3662-4EA0-BB70-083ED07263F9}" dt="2025-03-02T19:24:28.589" v="2445" actId="1076"/>
        <pc:sldMkLst>
          <pc:docMk/>
          <pc:sldMk cId="1841074890" sldId="279"/>
        </pc:sldMkLst>
        <pc:spChg chg="mod">
          <ac:chgData name="Venkata Ranga Chinta" userId="86591e55251dd21b" providerId="LiveId" clId="{525B1260-3662-4EA0-BB70-083ED07263F9}" dt="2025-03-02T17:47:17.793" v="1744" actId="1076"/>
          <ac:spMkLst>
            <pc:docMk/>
            <pc:sldMk cId="1841074890" sldId="279"/>
            <ac:spMk id="5" creationId="{E7B2FE69-0A88-D6C0-0914-3DBE7983E067}"/>
          </ac:spMkLst>
        </pc:spChg>
        <pc:spChg chg="mod">
          <ac:chgData name="Venkata Ranga Chinta" userId="86591e55251dd21b" providerId="LiveId" clId="{525B1260-3662-4EA0-BB70-083ED07263F9}" dt="2025-03-02T17:47:44.417" v="1746" actId="1076"/>
          <ac:spMkLst>
            <pc:docMk/>
            <pc:sldMk cId="1841074890" sldId="279"/>
            <ac:spMk id="6" creationId="{FBBB82D2-86F6-5804-AB62-4B8464D6B68C}"/>
          </ac:spMkLst>
        </pc:spChg>
        <pc:spChg chg="del">
          <ac:chgData name="Venkata Ranga Chinta" userId="86591e55251dd21b" providerId="LiveId" clId="{525B1260-3662-4EA0-BB70-083ED07263F9}" dt="2025-03-02T17:46:40.744" v="1733" actId="478"/>
          <ac:spMkLst>
            <pc:docMk/>
            <pc:sldMk cId="1841074890" sldId="279"/>
            <ac:spMk id="11" creationId="{30A4A645-5BC2-98B7-EDC5-61FC1D26E496}"/>
          </ac:spMkLst>
        </pc:spChg>
        <pc:spChg chg="del">
          <ac:chgData name="Venkata Ranga Chinta" userId="86591e55251dd21b" providerId="LiveId" clId="{525B1260-3662-4EA0-BB70-083ED07263F9}" dt="2025-03-02T17:46:36.032" v="1732" actId="478"/>
          <ac:spMkLst>
            <pc:docMk/>
            <pc:sldMk cId="1841074890" sldId="279"/>
            <ac:spMk id="12" creationId="{3C0FBB5B-A688-7A49-D74E-4B9E377FE134}"/>
          </ac:spMkLst>
        </pc:spChg>
        <pc:spChg chg="mod">
          <ac:chgData name="Venkata Ranga Chinta" userId="86591e55251dd21b" providerId="LiveId" clId="{525B1260-3662-4EA0-BB70-083ED07263F9}" dt="2025-03-02T17:47:40.801" v="1745" actId="1076"/>
          <ac:spMkLst>
            <pc:docMk/>
            <pc:sldMk cId="1841074890" sldId="279"/>
            <ac:spMk id="24" creationId="{05F9667B-93F7-776E-D435-E846AE73E86B}"/>
          </ac:spMkLst>
        </pc:spChg>
        <pc:spChg chg="mod">
          <ac:chgData name="Venkata Ranga Chinta" userId="86591e55251dd21b" providerId="LiveId" clId="{525B1260-3662-4EA0-BB70-083ED07263F9}" dt="2025-03-02T17:47:07.609" v="1741" actId="1076"/>
          <ac:spMkLst>
            <pc:docMk/>
            <pc:sldMk cId="1841074890" sldId="279"/>
            <ac:spMk id="34" creationId="{034ABC01-85C5-4E2D-837F-F2841E133D4D}"/>
          </ac:spMkLst>
        </pc:spChg>
        <pc:picChg chg="del">
          <ac:chgData name="Venkata Ranga Chinta" userId="86591e55251dd21b" providerId="LiveId" clId="{525B1260-3662-4EA0-BB70-083ED07263F9}" dt="2025-03-02T17:33:58.930" v="1715" actId="478"/>
          <ac:picMkLst>
            <pc:docMk/>
            <pc:sldMk cId="1841074890" sldId="279"/>
            <ac:picMk id="3" creationId="{42673EC8-637B-CF8E-13F3-358B84BF6741}"/>
          </ac:picMkLst>
        </pc:picChg>
        <pc:picChg chg="add mod">
          <ac:chgData name="Venkata Ranga Chinta" userId="86591e55251dd21b" providerId="LiveId" clId="{525B1260-3662-4EA0-BB70-083ED07263F9}" dt="2025-03-02T17:47:01.696" v="1739" actId="1076"/>
          <ac:picMkLst>
            <pc:docMk/>
            <pc:sldMk cId="1841074890" sldId="279"/>
            <ac:picMk id="4" creationId="{3CEF0BC9-AC29-B1F6-6D98-807D4A1C10A4}"/>
          </ac:picMkLst>
        </pc:picChg>
        <pc:picChg chg="add mod">
          <ac:chgData name="Venkata Ranga Chinta" userId="86591e55251dd21b" providerId="LiveId" clId="{525B1260-3662-4EA0-BB70-083ED07263F9}" dt="2025-03-02T17:47:10.329" v="1742" actId="1076"/>
          <ac:picMkLst>
            <pc:docMk/>
            <pc:sldMk cId="1841074890" sldId="279"/>
            <ac:picMk id="8" creationId="{ECA5FA60-C9B0-6C1E-7974-1A1AE8FF4CA2}"/>
          </ac:picMkLst>
        </pc:picChg>
        <pc:picChg chg="del">
          <ac:chgData name="Venkata Ranga Chinta" userId="86591e55251dd21b" providerId="LiveId" clId="{525B1260-3662-4EA0-BB70-083ED07263F9}" dt="2025-03-02T17:39:11.906" v="1727" actId="478"/>
          <ac:picMkLst>
            <pc:docMk/>
            <pc:sldMk cId="1841074890" sldId="279"/>
            <ac:picMk id="9" creationId="{C08E2D9A-AACB-80B3-27E4-F78A96A773FC}"/>
          </ac:picMkLst>
        </pc:picChg>
        <pc:picChg chg="add mod">
          <ac:chgData name="Venkata Ranga Chinta" userId="86591e55251dd21b" providerId="LiveId" clId="{525B1260-3662-4EA0-BB70-083ED07263F9}" dt="2025-03-02T19:24:20.116" v="2443" actId="1076"/>
          <ac:picMkLst>
            <pc:docMk/>
            <pc:sldMk cId="1841074890" sldId="279"/>
            <ac:picMk id="13" creationId="{6435D88B-DB06-9DD7-BC7E-4AA98CE73B42}"/>
          </ac:picMkLst>
        </pc:picChg>
        <pc:picChg chg="del">
          <ac:chgData name="Venkata Ranga Chinta" userId="86591e55251dd21b" providerId="LiveId" clId="{525B1260-3662-4EA0-BB70-083ED07263F9}" dt="2025-03-02T17:46:44.255" v="1734" actId="478"/>
          <ac:picMkLst>
            <pc:docMk/>
            <pc:sldMk cId="1841074890" sldId="279"/>
            <ac:picMk id="14" creationId="{B9EB81BD-80AD-734B-EA09-376FEDC3017B}"/>
          </ac:picMkLst>
        </pc:picChg>
        <pc:picChg chg="add mod">
          <ac:chgData name="Venkata Ranga Chinta" userId="86591e55251dd21b" providerId="LiveId" clId="{525B1260-3662-4EA0-BB70-083ED07263F9}" dt="2025-03-02T19:24:28.589" v="2445" actId="1076"/>
          <ac:picMkLst>
            <pc:docMk/>
            <pc:sldMk cId="1841074890" sldId="279"/>
            <ac:picMk id="16" creationId="{44B4C219-5448-38B9-34ED-0D6E37EDC2AB}"/>
          </ac:picMkLst>
        </pc:picChg>
      </pc:sldChg>
      <pc:sldChg chg="addSp delSp modSp add mod">
        <pc:chgData name="Venkata Ranga Chinta" userId="86591e55251dd21b" providerId="LiveId" clId="{525B1260-3662-4EA0-BB70-083ED07263F9}" dt="2025-03-02T19:10:34.500" v="2365" actId="1076"/>
        <pc:sldMkLst>
          <pc:docMk/>
          <pc:sldMk cId="4100665812" sldId="280"/>
        </pc:sldMkLst>
        <pc:spChg chg="mod">
          <ac:chgData name="Venkata Ranga Chinta" userId="86591e55251dd21b" providerId="LiveId" clId="{525B1260-3662-4EA0-BB70-083ED07263F9}" dt="2025-03-02T17:55:20.969" v="1778" actId="14100"/>
          <ac:spMkLst>
            <pc:docMk/>
            <pc:sldMk cId="4100665812" sldId="280"/>
            <ac:spMk id="5" creationId="{0DDCB0BB-7222-6846-EBF4-5EB3E4462394}"/>
          </ac:spMkLst>
        </pc:spChg>
        <pc:spChg chg="mod">
          <ac:chgData name="Venkata Ranga Chinta" userId="86591e55251dd21b" providerId="LiveId" clId="{525B1260-3662-4EA0-BB70-083ED07263F9}" dt="2025-03-02T17:51:20.513" v="1771"/>
          <ac:spMkLst>
            <pc:docMk/>
            <pc:sldMk cId="4100665812" sldId="280"/>
            <ac:spMk id="6" creationId="{D577F5F3-94C1-DC5D-D3D7-4F163C1D64BD}"/>
          </ac:spMkLst>
        </pc:spChg>
        <pc:spChg chg="mod">
          <ac:chgData name="Venkata Ranga Chinta" userId="86591e55251dd21b" providerId="LiveId" clId="{525B1260-3662-4EA0-BB70-083ED07263F9}" dt="2025-03-02T17:49:27.267" v="1759"/>
          <ac:spMkLst>
            <pc:docMk/>
            <pc:sldMk cId="4100665812" sldId="280"/>
            <ac:spMk id="24" creationId="{455AEC44-361E-CBAE-911E-259947F99AEB}"/>
          </ac:spMkLst>
        </pc:spChg>
        <pc:spChg chg="mod">
          <ac:chgData name="Venkata Ranga Chinta" userId="86591e55251dd21b" providerId="LiveId" clId="{525B1260-3662-4EA0-BB70-083ED07263F9}" dt="2025-03-02T17:49:17.394" v="1758" actId="14100"/>
          <ac:spMkLst>
            <pc:docMk/>
            <pc:sldMk cId="4100665812" sldId="280"/>
            <ac:spMk id="34" creationId="{E7724C3C-9622-CF88-945B-0191774C91C9}"/>
          </ac:spMkLst>
        </pc:spChg>
        <pc:picChg chg="add mod">
          <ac:chgData name="Venkata Ranga Chinta" userId="86591e55251dd21b" providerId="LiveId" clId="{525B1260-3662-4EA0-BB70-083ED07263F9}" dt="2025-03-02T17:50:26.656" v="1765" actId="1076"/>
          <ac:picMkLst>
            <pc:docMk/>
            <pc:sldMk cId="4100665812" sldId="280"/>
            <ac:picMk id="3" creationId="{D3C48D6B-E7F6-6BC1-76C9-7C9C7172B125}"/>
          </ac:picMkLst>
        </pc:picChg>
        <pc:picChg chg="del">
          <ac:chgData name="Venkata Ranga Chinta" userId="86591e55251dd21b" providerId="LiveId" clId="{525B1260-3662-4EA0-BB70-083ED07263F9}" dt="2025-03-02T17:50:10.341" v="1760" actId="478"/>
          <ac:picMkLst>
            <pc:docMk/>
            <pc:sldMk cId="4100665812" sldId="280"/>
            <ac:picMk id="4" creationId="{AEA87C53-863B-8BCA-78E9-9C8EF775396C}"/>
          </ac:picMkLst>
        </pc:picChg>
        <pc:picChg chg="del">
          <ac:chgData name="Venkata Ranga Chinta" userId="86591e55251dd21b" providerId="LiveId" clId="{525B1260-3662-4EA0-BB70-083ED07263F9}" dt="2025-03-02T17:51:24.087" v="1772" actId="478"/>
          <ac:picMkLst>
            <pc:docMk/>
            <pc:sldMk cId="4100665812" sldId="280"/>
            <ac:picMk id="8" creationId="{5844F9CA-E539-EEC1-79C7-31465F891B02}"/>
          </ac:picMkLst>
        </pc:picChg>
        <pc:picChg chg="add mod">
          <ac:chgData name="Venkata Ranga Chinta" userId="86591e55251dd21b" providerId="LiveId" clId="{525B1260-3662-4EA0-BB70-083ED07263F9}" dt="2025-03-02T17:51:45.121" v="1777" actId="1076"/>
          <ac:picMkLst>
            <pc:docMk/>
            <pc:sldMk cId="4100665812" sldId="280"/>
            <ac:picMk id="9" creationId="{34933F73-9D6D-85E8-CCAA-5EBC3C2F8A17}"/>
          </ac:picMkLst>
        </pc:picChg>
        <pc:picChg chg="add mod">
          <ac:chgData name="Venkata Ranga Chinta" userId="86591e55251dd21b" providerId="LiveId" clId="{525B1260-3662-4EA0-BB70-083ED07263F9}" dt="2025-03-02T19:09:04.269" v="2357" actId="1076"/>
          <ac:picMkLst>
            <pc:docMk/>
            <pc:sldMk cId="4100665812" sldId="280"/>
            <ac:picMk id="10" creationId="{F1B9C428-84ED-10C3-AC27-41BF542D30F1}"/>
          </ac:picMkLst>
        </pc:picChg>
        <pc:picChg chg="add del mod">
          <ac:chgData name="Venkata Ranga Chinta" userId="86591e55251dd21b" providerId="LiveId" clId="{525B1260-3662-4EA0-BB70-083ED07263F9}" dt="2025-03-02T19:10:13.985" v="2361" actId="478"/>
          <ac:picMkLst>
            <pc:docMk/>
            <pc:sldMk cId="4100665812" sldId="280"/>
            <ac:picMk id="12" creationId="{7062D3DF-C68E-B30A-08DB-D2A091EF47B2}"/>
          </ac:picMkLst>
        </pc:picChg>
        <pc:picChg chg="add mod">
          <ac:chgData name="Venkata Ranga Chinta" userId="86591e55251dd21b" providerId="LiveId" clId="{525B1260-3662-4EA0-BB70-083ED07263F9}" dt="2025-03-02T19:10:34.500" v="2365" actId="1076"/>
          <ac:picMkLst>
            <pc:docMk/>
            <pc:sldMk cId="4100665812" sldId="280"/>
            <ac:picMk id="14" creationId="{61632F80-A8F0-6C1D-7F3C-280E32964F6E}"/>
          </ac:picMkLst>
        </pc:picChg>
      </pc:sldChg>
      <pc:sldChg chg="addSp delSp modSp add mod">
        <pc:chgData name="Venkata Ranga Chinta" userId="86591e55251dd21b" providerId="LiveId" clId="{525B1260-3662-4EA0-BB70-083ED07263F9}" dt="2025-03-02T19:24:41.405" v="2449" actId="1076"/>
        <pc:sldMkLst>
          <pc:docMk/>
          <pc:sldMk cId="605334448" sldId="281"/>
        </pc:sldMkLst>
        <pc:spChg chg="mod">
          <ac:chgData name="Venkata Ranga Chinta" userId="86591e55251dd21b" providerId="LiveId" clId="{525B1260-3662-4EA0-BB70-083ED07263F9}" dt="2025-03-02T18:03:10.129" v="1821" actId="20577"/>
          <ac:spMkLst>
            <pc:docMk/>
            <pc:sldMk cId="605334448" sldId="281"/>
            <ac:spMk id="5" creationId="{2CC7393B-19D8-BE87-2267-4878A8E44203}"/>
          </ac:spMkLst>
        </pc:spChg>
        <pc:spChg chg="mod">
          <ac:chgData name="Venkata Ranga Chinta" userId="86591e55251dd21b" providerId="LiveId" clId="{525B1260-3662-4EA0-BB70-083ED07263F9}" dt="2025-03-02T18:02:02.212" v="1800" actId="14100"/>
          <ac:spMkLst>
            <pc:docMk/>
            <pc:sldMk cId="605334448" sldId="281"/>
            <ac:spMk id="6" creationId="{4F2704F2-8762-9E1D-35D5-CAB678AE0777}"/>
          </ac:spMkLst>
        </pc:spChg>
        <pc:spChg chg="mod">
          <ac:chgData name="Venkata Ranga Chinta" userId="86591e55251dd21b" providerId="LiveId" clId="{525B1260-3662-4EA0-BB70-083ED07263F9}" dt="2025-03-02T17:55:31.204" v="1780"/>
          <ac:spMkLst>
            <pc:docMk/>
            <pc:sldMk cId="605334448" sldId="281"/>
            <ac:spMk id="24" creationId="{C74B2FDA-D0B9-24A7-3FEF-86591EC095BA}"/>
          </ac:spMkLst>
        </pc:spChg>
        <pc:spChg chg="mod">
          <ac:chgData name="Venkata Ranga Chinta" userId="86591e55251dd21b" providerId="LiveId" clId="{525B1260-3662-4EA0-BB70-083ED07263F9}" dt="2025-03-02T17:56:03.225" v="1788" actId="14100"/>
          <ac:spMkLst>
            <pc:docMk/>
            <pc:sldMk cId="605334448" sldId="281"/>
            <ac:spMk id="34" creationId="{68BAFA95-8B29-4F89-8BA9-759AF8A9213D}"/>
          </ac:spMkLst>
        </pc:spChg>
        <pc:picChg chg="del">
          <ac:chgData name="Venkata Ranga Chinta" userId="86591e55251dd21b" providerId="LiveId" clId="{525B1260-3662-4EA0-BB70-083ED07263F9}" dt="2025-03-02T17:56:17.761" v="1790" actId="478"/>
          <ac:picMkLst>
            <pc:docMk/>
            <pc:sldMk cId="605334448" sldId="281"/>
            <ac:picMk id="3" creationId="{7737192C-632D-2886-E957-D7972A40A829}"/>
          </ac:picMkLst>
        </pc:picChg>
        <pc:picChg chg="add mod">
          <ac:chgData name="Venkata Ranga Chinta" userId="86591e55251dd21b" providerId="LiveId" clId="{525B1260-3662-4EA0-BB70-083ED07263F9}" dt="2025-03-02T17:56:25.521" v="1793" actId="1076"/>
          <ac:picMkLst>
            <pc:docMk/>
            <pc:sldMk cId="605334448" sldId="281"/>
            <ac:picMk id="4" creationId="{12A1522D-0F8F-95A4-A8A7-64A55186EA40}"/>
          </ac:picMkLst>
        </pc:picChg>
        <pc:picChg chg="add mod">
          <ac:chgData name="Venkata Ranga Chinta" userId="86591e55251dd21b" providerId="LiveId" clId="{525B1260-3662-4EA0-BB70-083ED07263F9}" dt="2025-03-02T18:02:32.401" v="1805" actId="14100"/>
          <ac:picMkLst>
            <pc:docMk/>
            <pc:sldMk cId="605334448" sldId="281"/>
            <ac:picMk id="8" creationId="{9CBF18CF-A565-46B6-3DB9-C47CD2A532AD}"/>
          </ac:picMkLst>
        </pc:picChg>
        <pc:picChg chg="del">
          <ac:chgData name="Venkata Ranga Chinta" userId="86591e55251dd21b" providerId="LiveId" clId="{525B1260-3662-4EA0-BB70-083ED07263F9}" dt="2025-03-02T17:56:18.501" v="1791" actId="478"/>
          <ac:picMkLst>
            <pc:docMk/>
            <pc:sldMk cId="605334448" sldId="281"/>
            <ac:picMk id="9" creationId="{E2D7B659-3386-EBF9-34EA-7104547F3924}"/>
          </ac:picMkLst>
        </pc:picChg>
        <pc:picChg chg="add mod">
          <ac:chgData name="Venkata Ranga Chinta" userId="86591e55251dd21b" providerId="LiveId" clId="{525B1260-3662-4EA0-BB70-083ED07263F9}" dt="2025-03-02T19:24:41.405" v="2449" actId="1076"/>
          <ac:picMkLst>
            <pc:docMk/>
            <pc:sldMk cId="605334448" sldId="281"/>
            <ac:picMk id="11" creationId="{291A58BA-BE13-FEF2-A92E-CF8F679F65D3}"/>
          </ac:picMkLst>
        </pc:picChg>
        <pc:picChg chg="add mod">
          <ac:chgData name="Venkata Ranga Chinta" userId="86591e55251dd21b" providerId="LiveId" clId="{525B1260-3662-4EA0-BB70-083ED07263F9}" dt="2025-03-02T19:24:37.197" v="2447" actId="1076"/>
          <ac:picMkLst>
            <pc:docMk/>
            <pc:sldMk cId="605334448" sldId="281"/>
            <ac:picMk id="13" creationId="{A60E8641-5DE9-24A7-69FF-F71E58DF41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14074" b="-4066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78576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2797011" y="3529746"/>
            <a:ext cx="12757886" cy="4423367"/>
            <a:chOff x="0" y="-373547"/>
            <a:chExt cx="17010515" cy="5897821"/>
          </a:xfrm>
        </p:grpSpPr>
        <p:sp>
          <p:nvSpPr>
            <p:cNvPr id="9" name="TextBox 9"/>
            <p:cNvSpPr txBox="1"/>
            <p:nvPr/>
          </p:nvSpPr>
          <p:spPr>
            <a:xfrm>
              <a:off x="0" y="4880593"/>
              <a:ext cx="16967908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607" y="-373547"/>
              <a:ext cx="16967908" cy="4103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IN" sz="10000" dirty="0">
                  <a:solidFill>
                    <a:srgbClr val="3BC3B3"/>
                  </a:solidFill>
                  <a:latin typeface="Candara" panose="020E0502030303020204" pitchFamily="34" charset="0"/>
                </a:rPr>
                <a:t>Banking Management with SQL</a:t>
              </a:r>
              <a:endParaRPr lang="en-US" sz="10000" b="1" dirty="0">
                <a:solidFill>
                  <a:srgbClr val="3BC3B3"/>
                </a:solidFill>
                <a:latin typeface="Candara" panose="020E0502030303020204" pitchFamily="34" charset="0"/>
                <a:ea typeface="HK Grotesk Bold"/>
                <a:cs typeface="HK Grotesk Bold"/>
                <a:sym typeface="HK Grotesk Bold"/>
              </a:endParaRP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8B0CBEB5-C183-4E60-8282-1817D7A0D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"Banking Management with SQL"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FF060-24D5-8807-DFD8-396C5D36D46A}"/>
              </a:ext>
            </a:extLst>
          </p:cNvPr>
          <p:cNvSpPr txBox="1"/>
          <p:nvPr/>
        </p:nvSpPr>
        <p:spPr>
          <a:xfrm>
            <a:off x="10797778" y="8027984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Project by  </a:t>
            </a:r>
            <a:r>
              <a:rPr lang="en-IN" sz="32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Venkata Ranga Chinta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944311-9102-3681-06A2-C1CA7F84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80" y="6554458"/>
            <a:ext cx="952509" cy="9525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7C4127-1B65-5A3C-FA74-329CC2A8110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3" y="5354600"/>
            <a:ext cx="1066495" cy="1066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2D10E-91DA-6623-744C-03EE12F5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AE29B8F-2F20-732A-8049-7D8E750AD95A}"/>
              </a:ext>
            </a:extLst>
          </p:cNvPr>
          <p:cNvSpPr txBox="1"/>
          <p:nvPr/>
        </p:nvSpPr>
        <p:spPr>
          <a:xfrm>
            <a:off x="1378853" y="2029714"/>
            <a:ext cx="1364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City, COUNT(*)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Total_Customers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GROUP BY City;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26B690-6741-F97F-C543-1F2AF7BF176F}"/>
              </a:ext>
            </a:extLst>
          </p:cNvPr>
          <p:cNvSpPr txBox="1"/>
          <p:nvPr/>
        </p:nvSpPr>
        <p:spPr>
          <a:xfrm>
            <a:off x="919316" y="1181671"/>
            <a:ext cx="944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1. Count the number of customers from each city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C1E3-1E9B-3160-AE8E-1BBC98ED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258" y="2865299"/>
            <a:ext cx="4461387" cy="2086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D0866-95C5-02AF-6434-5E8D7681FA3B}"/>
              </a:ext>
            </a:extLst>
          </p:cNvPr>
          <p:cNvSpPr txBox="1"/>
          <p:nvPr/>
        </p:nvSpPr>
        <p:spPr>
          <a:xfrm>
            <a:off x="919316" y="5282914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2. Find all inactive accounts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CE830-A34C-9BD2-4FA1-A73198E9666D}"/>
              </a:ext>
            </a:extLst>
          </p:cNvPr>
          <p:cNvSpPr txBox="1"/>
          <p:nvPr/>
        </p:nvSpPr>
        <p:spPr>
          <a:xfrm>
            <a:off x="1393601" y="6157662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* 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WHERE Status1 = ‘Inactive';</a:t>
            </a:r>
          </a:p>
          <a:p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1E9B2-AAF9-81D6-AE17-14537DB1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83" y="7107680"/>
            <a:ext cx="9827831" cy="2275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AAD47-0C51-DF2E-3A54-FE4B09B58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92" y="960738"/>
            <a:ext cx="805708" cy="805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4C86F-66AA-0013-BCE4-7D98E889B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203126"/>
            <a:ext cx="602396" cy="6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2FB9B-72FF-B9F5-DCED-2DA1150A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5DDF06F-718D-D0AF-6AF7-46E0D9C4CD23}"/>
              </a:ext>
            </a:extLst>
          </p:cNvPr>
          <p:cNvSpPr txBox="1"/>
          <p:nvPr/>
        </p:nvSpPr>
        <p:spPr>
          <a:xfrm>
            <a:off x="1393600" y="2257690"/>
            <a:ext cx="8527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a.Balance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534D1-393B-FDC5-6A2A-DBDFD07C7D06}"/>
              </a:ext>
            </a:extLst>
          </p:cNvPr>
          <p:cNvSpPr txBox="1"/>
          <p:nvPr/>
        </p:nvSpPr>
        <p:spPr>
          <a:xfrm>
            <a:off x="919316" y="1181671"/>
            <a:ext cx="10586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3. Find the customers names and their account balance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EE2CF-EAC6-96B4-38BD-E6F5D2998473}"/>
              </a:ext>
            </a:extLst>
          </p:cNvPr>
          <p:cNvSpPr txBox="1"/>
          <p:nvPr/>
        </p:nvSpPr>
        <p:spPr>
          <a:xfrm>
            <a:off x="919316" y="5282914"/>
            <a:ext cx="753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4.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total balance per account type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750E7-9BB1-E13F-ED55-584E2D44651E}"/>
              </a:ext>
            </a:extLst>
          </p:cNvPr>
          <p:cNvSpPr txBox="1"/>
          <p:nvPr/>
        </p:nvSpPr>
        <p:spPr>
          <a:xfrm>
            <a:off x="1393600" y="6157662"/>
            <a:ext cx="1437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SUM(Balance)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Total_Balance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GROUP BY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C3C8E-EF80-D214-2AE6-8EB7E155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1181671"/>
            <a:ext cx="4053892" cy="4510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D6F34-DCBC-E69F-41B7-8247DC5D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36" y="7239406"/>
            <a:ext cx="5826328" cy="2372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943E-9FFF-1C6D-6A3C-2A13DD7C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041207"/>
            <a:ext cx="725239" cy="725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E9EE2-3EDD-E89C-B8A7-C6E1D51FAC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07987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4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F94EA-DD96-BF52-7429-BCC64A16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1B04DD4-EC03-7CE4-43DC-145CA4737806}"/>
              </a:ext>
            </a:extLst>
          </p:cNvPr>
          <p:cNvSpPr txBox="1"/>
          <p:nvPr/>
        </p:nvSpPr>
        <p:spPr>
          <a:xfrm>
            <a:off x="1393600" y="2257690"/>
            <a:ext cx="852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SUM(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Total_Loan_Amount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 GROUP BY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A18C1-6E31-56D0-C4EC-633B08E6854F}"/>
              </a:ext>
            </a:extLst>
          </p:cNvPr>
          <p:cNvSpPr txBox="1"/>
          <p:nvPr/>
        </p:nvSpPr>
        <p:spPr>
          <a:xfrm>
            <a:off x="919316" y="1181671"/>
            <a:ext cx="10586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BC3B3"/>
                </a:solidFill>
              </a:rPr>
              <a:t>5. Find total loan amount per loan type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588CE-F3A7-7A1C-22E2-B29FB79A476A}"/>
              </a:ext>
            </a:extLst>
          </p:cNvPr>
          <p:cNvSpPr txBox="1"/>
          <p:nvPr/>
        </p:nvSpPr>
        <p:spPr>
          <a:xfrm>
            <a:off x="956186" y="5320716"/>
            <a:ext cx="955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6.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the highest and lowest interest rates on loans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CC45C-A95D-D60B-0778-A6E48DBF53D9}"/>
              </a:ext>
            </a:extLst>
          </p:cNvPr>
          <p:cNvSpPr txBox="1"/>
          <p:nvPr/>
        </p:nvSpPr>
        <p:spPr>
          <a:xfrm>
            <a:off x="1393600" y="6157662"/>
            <a:ext cx="1437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(SELECT MAX(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</a:t>
            </a:r>
          </a:p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  OR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(SELECT MIN(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8ED0E-AE36-110F-AEE6-5086C7D8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942" y="1474058"/>
            <a:ext cx="5467542" cy="3048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973D07-9F67-F030-87B7-988C56DB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6960586"/>
            <a:ext cx="6580584" cy="2043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32CD3-7163-2E10-61AE-E51CAF1D36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00643"/>
            <a:ext cx="887308" cy="887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42DC8-EE4A-BF7E-5794-4BEED0FFE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99" y="5168325"/>
            <a:ext cx="688007" cy="6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1775B-472A-295E-BBD2-F4ADDABC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CAC6346-75D8-B7AA-8AEE-88B5E07469AC}"/>
              </a:ext>
            </a:extLst>
          </p:cNvPr>
          <p:cNvSpPr txBox="1"/>
          <p:nvPr/>
        </p:nvSpPr>
        <p:spPr>
          <a:xfrm>
            <a:off x="1393598" y="1457826"/>
            <a:ext cx="8527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l.Status2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l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l.Status2 = 'Active';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594BFE-5D19-C88A-DA6F-98A961CE5AC3}"/>
              </a:ext>
            </a:extLst>
          </p:cNvPr>
          <p:cNvSpPr txBox="1"/>
          <p:nvPr/>
        </p:nvSpPr>
        <p:spPr>
          <a:xfrm>
            <a:off x="919316" y="634566"/>
            <a:ext cx="10586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7. Find customers with active loans and their names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228B-D65F-F55D-B9C7-F1BB1B91F9D6}"/>
              </a:ext>
            </a:extLst>
          </p:cNvPr>
          <p:cNvSpPr txBox="1"/>
          <p:nvPr/>
        </p:nvSpPr>
        <p:spPr>
          <a:xfrm>
            <a:off x="877466" y="3575475"/>
            <a:ext cx="955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8.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customers with inactive loans and their names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86E0C-10D9-C333-868B-25812C7B5ED8}"/>
              </a:ext>
            </a:extLst>
          </p:cNvPr>
          <p:cNvSpPr txBox="1"/>
          <p:nvPr/>
        </p:nvSpPr>
        <p:spPr>
          <a:xfrm>
            <a:off x="1524000" y="4620676"/>
            <a:ext cx="1437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l.Status2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l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l.Status2 = ‘Inactive';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85B5D-FBC8-2B58-8BC6-1AFDAF5F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372" y="1077634"/>
            <a:ext cx="7241812" cy="25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37AE9-2F56-F1DA-6379-023A2262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372" y="4528675"/>
            <a:ext cx="7200082" cy="1686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D934F1-B92C-F1D3-4DB3-98692DD40BC2}"/>
              </a:ext>
            </a:extLst>
          </p:cNvPr>
          <p:cNvSpPr txBox="1"/>
          <p:nvPr/>
        </p:nvSpPr>
        <p:spPr>
          <a:xfrm>
            <a:off x="919316" y="6578887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9.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customers with closed loans and their names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  <a:p>
            <a:endParaRPr lang="en-IN" sz="3200" dirty="0">
              <a:latin typeface="Candara" panose="020E05020303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98FD3-053B-C00D-B192-A99FAB5C51DA}"/>
              </a:ext>
            </a:extLst>
          </p:cNvPr>
          <p:cNvSpPr txBox="1"/>
          <p:nvPr/>
        </p:nvSpPr>
        <p:spPr>
          <a:xfrm>
            <a:off x="1524000" y="7648167"/>
            <a:ext cx="10363200" cy="197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l.Status2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l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l.Status2 = ‘Closed';</a:t>
            </a:r>
          </a:p>
          <a:p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DD2FC-0C12-29DC-D752-1FA2C271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056" y="7859483"/>
            <a:ext cx="7262344" cy="1265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69CBE-2E72-DC8B-4099-245D205FB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379" y="363090"/>
            <a:ext cx="793748" cy="793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D2A299-5593-9A4D-3830-97D33B3DD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24" y="3689233"/>
            <a:ext cx="609604" cy="6096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23D235-CB0B-83D8-4E69-45100A34B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700" y="6374748"/>
            <a:ext cx="912711" cy="9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4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1FE11-6E7F-7677-91E3-8A17CF30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5F9667B-93F7-776E-D435-E846AE73E86B}"/>
              </a:ext>
            </a:extLst>
          </p:cNvPr>
          <p:cNvSpPr txBox="1"/>
          <p:nvPr/>
        </p:nvSpPr>
        <p:spPr>
          <a:xfrm>
            <a:off x="1565705" y="2324100"/>
            <a:ext cx="8527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cc.Card_Type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cc.Status3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CreditCard_tb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cc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cc.Status3 = 'Risk';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4ABC01-85C5-4E2D-837F-F2841E133D4D}"/>
              </a:ext>
            </a:extLst>
          </p:cNvPr>
          <p:cNvSpPr txBox="1"/>
          <p:nvPr/>
        </p:nvSpPr>
        <p:spPr>
          <a:xfrm>
            <a:off x="919316" y="1049021"/>
            <a:ext cx="10586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10.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all customers with 'Risk' status credit cards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2FE69-0A88-D6C0-0914-3DBE7983E067}"/>
              </a:ext>
            </a:extLst>
          </p:cNvPr>
          <p:cNvSpPr txBox="1"/>
          <p:nvPr/>
        </p:nvSpPr>
        <p:spPr>
          <a:xfrm>
            <a:off x="919316" y="5524500"/>
            <a:ext cx="955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11.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the customer with the highest credit limit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B82D2-86F6-5804-AB62-4B8464D6B68C}"/>
              </a:ext>
            </a:extLst>
          </p:cNvPr>
          <p:cNvSpPr txBox="1"/>
          <p:nvPr/>
        </p:nvSpPr>
        <p:spPr>
          <a:xfrm>
            <a:off x="1565705" y="6955185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cc.Credit_Limit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CreditCard_tb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cc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ORDER BY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cc.Credit_Limit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DESC LIMIT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F0BC9-AC29-B1F6-6D98-807D4A1C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2160282"/>
            <a:ext cx="5368495" cy="223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5FA60-C9B0-6C1E-7974-1A1AE8FF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383" y="7000300"/>
            <a:ext cx="5537912" cy="137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35D88B-DB06-9DD7-BC7E-4AA98CE7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55" y="752449"/>
            <a:ext cx="881347" cy="881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B4C219-5448-38B9-34ED-0D6E37EDC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05" y="5376213"/>
            <a:ext cx="881348" cy="8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35356-8E09-AB62-CC7E-B8D215C8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55AEC44-361E-CBAE-911E-259947F99AEB}"/>
              </a:ext>
            </a:extLst>
          </p:cNvPr>
          <p:cNvSpPr txBox="1"/>
          <p:nvPr/>
        </p:nvSpPr>
        <p:spPr>
          <a:xfrm>
            <a:off x="1565705" y="2324100"/>
            <a:ext cx="852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a.Status1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Account_Status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l.Status2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Loan_Status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l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a.Status1 = 'Active' AND l.Status2 = 'Active';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724C3C-9622-CF88-945B-0191774C91C9}"/>
              </a:ext>
            </a:extLst>
          </p:cNvPr>
          <p:cNvSpPr txBox="1"/>
          <p:nvPr/>
        </p:nvSpPr>
        <p:spPr>
          <a:xfrm>
            <a:off x="919316" y="1061128"/>
            <a:ext cx="12796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12.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customers who have both an active loan and an active account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CB0BB-7222-6846-EBF4-5EB3E4462394}"/>
              </a:ext>
            </a:extLst>
          </p:cNvPr>
          <p:cNvSpPr txBox="1"/>
          <p:nvPr/>
        </p:nvSpPr>
        <p:spPr>
          <a:xfrm>
            <a:off x="919316" y="5524500"/>
            <a:ext cx="1233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13.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customers with total account balance greater than ₹1,00,000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7F5F3-94C1-DC5D-D3D7-4F163C1D64BD}"/>
              </a:ext>
            </a:extLst>
          </p:cNvPr>
          <p:cNvSpPr txBox="1"/>
          <p:nvPr/>
        </p:nvSpPr>
        <p:spPr>
          <a:xfrm>
            <a:off x="1565705" y="6955185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SUM(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a.Balance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AS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Total_Balance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GROUP BY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HAVING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Total_Balance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&gt; 100000;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48D6B-E7F6-6BC1-76C9-7C9C7172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2857500"/>
            <a:ext cx="6747198" cy="1501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33F73-9D6D-85E8-CCAA-5EBC3C2F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941" y="6286500"/>
            <a:ext cx="5215354" cy="2607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9C428-84ED-10C3-AC27-41BF542D3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1" y="852155"/>
            <a:ext cx="793748" cy="793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32F80-A8F0-6C1D-7F3C-280E32964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106" y="5230416"/>
            <a:ext cx="837894" cy="8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19D65-CFC1-A38C-9390-EA2D55FB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74B2FDA-D0B9-24A7-3FEF-86591EC095BA}"/>
              </a:ext>
            </a:extLst>
          </p:cNvPr>
          <p:cNvSpPr txBox="1"/>
          <p:nvPr/>
        </p:nvSpPr>
        <p:spPr>
          <a:xfrm>
            <a:off x="1565705" y="2324100"/>
            <a:ext cx="8527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CreditCard_tb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cc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cc.Customer_ID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cc.Status3 = 'Risk' AND a.Status1 = 'Inactive';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BAFA95-8B29-4F89-8BA9-759AF8A9213D}"/>
              </a:ext>
            </a:extLst>
          </p:cNvPr>
          <p:cNvSpPr txBox="1"/>
          <p:nvPr/>
        </p:nvSpPr>
        <p:spPr>
          <a:xfrm>
            <a:off x="919316" y="1061128"/>
            <a:ext cx="13711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14.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Find high-risk customers (with ‘Risk’ credit cards and inactive accounts)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7393B-19D8-BE87-2267-4878A8E44203}"/>
              </a:ext>
            </a:extLst>
          </p:cNvPr>
          <p:cNvSpPr txBox="1"/>
          <p:nvPr/>
        </p:nvSpPr>
        <p:spPr>
          <a:xfrm>
            <a:off x="919316" y="5524500"/>
            <a:ext cx="1233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15. Find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customers who made transactions above ₹50,000</a:t>
            </a:r>
            <a:endParaRPr lang="en-IN" sz="3200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704F2-8762-9E1D-35D5-CAB678AE0777}"/>
              </a:ext>
            </a:extLst>
          </p:cNvPr>
          <p:cNvSpPr txBox="1"/>
          <p:nvPr/>
        </p:nvSpPr>
        <p:spPr>
          <a:xfrm>
            <a:off x="1565704" y="6955185"/>
            <a:ext cx="9864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c.Name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t.Transaction_ID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t.Amount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t.Transaction_Type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c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c.Customer_ID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a.Customer_ID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JOIN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Transactions_tb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t ON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a.Account_ID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t.Account_ID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WHERE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t.Amount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&gt; 50000;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1522D-0F8F-95A4-A8A7-64A55186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967" y="2171859"/>
            <a:ext cx="2916866" cy="2557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F18CF-A565-46B6-3DB9-C47CD2A5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7962900"/>
            <a:ext cx="7883504" cy="1090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A58BA-BE13-FEF2-A92E-CF8F679F6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681" y="810183"/>
            <a:ext cx="805467" cy="805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E8641-5DE9-24A7-69FF-F71E58DF4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314494"/>
            <a:ext cx="787130" cy="7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9035" y="284320"/>
            <a:ext cx="4324229" cy="1009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3BC3B3"/>
                </a:solidFill>
                <a:latin typeface="Candara" panose="020E0502030303020204" pitchFamily="34" charset="0"/>
                <a:ea typeface="HK Grotesk Bold"/>
                <a:cs typeface="HK Grotesk Bold"/>
                <a:sym typeface="HK Grotesk Bold"/>
              </a:rPr>
              <a:t>Summary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409700"/>
            <a:ext cx="16230600" cy="0"/>
          </a:xfrm>
          <a:prstGeom prst="line">
            <a:avLst/>
          </a:prstGeom>
          <a:ln w="28575" cap="flat">
            <a:solidFill>
              <a:srgbClr val="3BC3B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1919D6-4988-9710-7ACB-5F125D642A3A}"/>
              </a:ext>
            </a:extLst>
          </p:cNvPr>
          <p:cNvSpPr txBox="1"/>
          <p:nvPr/>
        </p:nvSpPr>
        <p:spPr>
          <a:xfrm>
            <a:off x="1371600" y="1959499"/>
            <a:ext cx="1417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Candara" panose="020E0502030303020204" pitchFamily="34" charset="0"/>
              </a:rPr>
              <a:t>This project implements a </a:t>
            </a:r>
            <a:r>
              <a:rPr lang="en-US" sz="3000" b="1" dirty="0">
                <a:solidFill>
                  <a:schemeClr val="bg1"/>
                </a:solidFill>
                <a:latin typeface="Candara" panose="020E0502030303020204" pitchFamily="34" charset="0"/>
              </a:rPr>
              <a:t>Banking Management System </a:t>
            </a:r>
            <a:r>
              <a:rPr lang="en-US" sz="3000" dirty="0">
                <a:solidFill>
                  <a:schemeClr val="bg1"/>
                </a:solidFill>
                <a:latin typeface="Candara" panose="020E0502030303020204" pitchFamily="34" charset="0"/>
              </a:rPr>
              <a:t>using </a:t>
            </a:r>
            <a:r>
              <a:rPr lang="en-US" sz="3000" b="1" dirty="0">
                <a:solidFill>
                  <a:schemeClr val="bg1"/>
                </a:solidFill>
                <a:latin typeface="Candara" panose="020E0502030303020204" pitchFamily="34" charset="0"/>
              </a:rPr>
              <a:t>SQL</a:t>
            </a:r>
            <a:r>
              <a:rPr lang="en-US" sz="3000" dirty="0">
                <a:solidFill>
                  <a:schemeClr val="bg1"/>
                </a:solidFill>
                <a:latin typeface="Candara" panose="020E0502030303020204" pitchFamily="34" charset="0"/>
              </a:rPr>
              <a:t> to efficiently store, manage, and retrieve customer financial data. The system includes multiple interconnected tables for customers, accounts, transactions, loans, and credit cards.</a:t>
            </a:r>
          </a:p>
          <a:p>
            <a:pPr algn="just"/>
            <a:endParaRPr lang="en-IN" sz="3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992F-139B-0B09-52F1-69AF26437A3A}"/>
              </a:ext>
            </a:extLst>
          </p:cNvPr>
          <p:cNvSpPr txBox="1"/>
          <p:nvPr/>
        </p:nvSpPr>
        <p:spPr>
          <a:xfrm>
            <a:off x="1371600" y="4148380"/>
            <a:ext cx="13639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sz="2800" dirty="0">
                <a:solidFill>
                  <a:srgbClr val="3BC3B3"/>
                </a:solidFill>
                <a:latin typeface="Candara" panose="020E0502030303020204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Structured Database        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– 	Designed relational tables with primary &amp; foreign keys for 					data integrity.</a:t>
            </a:r>
            <a:b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sz="2800" dirty="0">
                <a:solidFill>
                  <a:srgbClr val="3BC3B3"/>
                </a:solidFill>
                <a:latin typeface="Candara" panose="020E0502030303020204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Data Management            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–	Stores customer details, account balances, 							transactions, and loan records.</a:t>
            </a:r>
            <a:b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sz="2800" dirty="0">
                <a:solidFill>
                  <a:srgbClr val="3BC3B3"/>
                </a:solidFill>
                <a:latin typeface="Candara" panose="020E0502030303020204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SQL Queries                        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– 	Used JOINs, GROUP BY, HAVING, ORDER BY, and 						subqueries to analyze banking data.</a:t>
            </a:r>
            <a:b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sz="2800" dirty="0">
                <a:solidFill>
                  <a:srgbClr val="3BC3B3"/>
                </a:solidFill>
                <a:latin typeface="Candara" panose="020E0502030303020204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Financial Insights               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– 	Identified high-value transactions, risk factors, and 						customer activity.</a:t>
            </a:r>
            <a:b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sz="2800" dirty="0">
                <a:solidFill>
                  <a:srgbClr val="3BC3B3"/>
                </a:solidFill>
                <a:latin typeface="Candara" panose="020E0502030303020204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Optimized Performance   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– 	Implemented constraints (UNIQUE, NOT NULL) for data 					accuracy.</a:t>
            </a:r>
          </a:p>
          <a:p>
            <a:endParaRPr lang="en-IN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94D4C-8B00-4690-1174-2F5D057BDE63}"/>
              </a:ext>
            </a:extLst>
          </p:cNvPr>
          <p:cNvSpPr txBox="1"/>
          <p:nvPr/>
        </p:nvSpPr>
        <p:spPr>
          <a:xfrm>
            <a:off x="1371600" y="357532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BC3B3"/>
                </a:solidFill>
                <a:latin typeface="Candara" panose="020E0502030303020204" pitchFamily="34" charset="0"/>
              </a:rPr>
              <a:t>Key Highlights: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A43496-1577-BC44-FDE1-CA61BF3A3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34059"/>
            <a:ext cx="686273" cy="6862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05399" y="2356055"/>
            <a:ext cx="7549539" cy="1835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 dirty="0">
                <a:solidFill>
                  <a:srgbClr val="3BC3B3"/>
                </a:solidFill>
                <a:latin typeface="Candara" panose="020E0502030303020204" pitchFamily="34" charset="0"/>
                <a:ea typeface="HK Grotesk Bold"/>
                <a:cs typeface="HK Grotesk Bold"/>
                <a:sym typeface="HK Grotesk Bold"/>
              </a:rPr>
              <a:t>Thank you!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956FA-7450-AA73-D4F7-E93AEDCAD681}"/>
              </a:ext>
            </a:extLst>
          </p:cNvPr>
          <p:cNvSpPr txBox="1"/>
          <p:nvPr/>
        </p:nvSpPr>
        <p:spPr>
          <a:xfrm>
            <a:off x="5835173" y="8573759"/>
            <a:ext cx="728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3BC3B3"/>
                </a:solidFill>
                <a:latin typeface="Candara" panose="020E0502030303020204" pitchFamily="34" charset="0"/>
              </a:rPr>
              <a:t>Project by       </a:t>
            </a:r>
            <a:r>
              <a:rPr lang="en-IN" sz="3200" b="1" dirty="0" err="1">
                <a:solidFill>
                  <a:srgbClr val="3BC3B3"/>
                </a:solidFill>
                <a:latin typeface="Candara" panose="020E0502030303020204" pitchFamily="34" charset="0"/>
              </a:rPr>
              <a:t>enkata</a:t>
            </a:r>
            <a:r>
              <a:rPr lang="en-IN" sz="3200" b="1" dirty="0">
                <a:solidFill>
                  <a:srgbClr val="3BC3B3"/>
                </a:solidFill>
                <a:latin typeface="Candara" panose="020E0502030303020204" pitchFamily="34" charset="0"/>
              </a:rPr>
              <a:t>         </a:t>
            </a:r>
            <a:r>
              <a:rPr lang="en-IN" sz="3200" b="1" dirty="0" err="1">
                <a:solidFill>
                  <a:srgbClr val="3BC3B3"/>
                </a:solidFill>
                <a:latin typeface="Candara" panose="020E0502030303020204" pitchFamily="34" charset="0"/>
              </a:rPr>
              <a:t>anga</a:t>
            </a:r>
            <a:r>
              <a:rPr lang="en-IN" sz="3200" b="1" dirty="0">
                <a:solidFill>
                  <a:srgbClr val="3BC3B3"/>
                </a:solidFill>
                <a:latin typeface="Candara" panose="020E0502030303020204" pitchFamily="34" charset="0"/>
              </a:rPr>
              <a:t>         </a:t>
            </a:r>
            <a:r>
              <a:rPr lang="en-IN" sz="3200" b="1" dirty="0" err="1">
                <a:solidFill>
                  <a:srgbClr val="3BC3B3"/>
                </a:solidFill>
                <a:latin typeface="Candara" panose="020E0502030303020204" pitchFamily="34" charset="0"/>
              </a:rPr>
              <a:t>hinta</a:t>
            </a:r>
            <a:endParaRPr lang="en-IN" sz="3200" b="1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52D90-C163-C3E7-0996-763AEF999ACC}"/>
              </a:ext>
            </a:extLst>
          </p:cNvPr>
          <p:cNvSpPr txBox="1"/>
          <p:nvPr/>
        </p:nvSpPr>
        <p:spPr>
          <a:xfrm>
            <a:off x="5287128" y="4815653"/>
            <a:ext cx="838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3BC3B3"/>
                </a:solidFill>
                <a:latin typeface="Candara" panose="020E0502030303020204" pitchFamily="34" charset="0"/>
              </a:rPr>
              <a:t>"Appreciate Your Time! Looking Forward to Feedback."</a:t>
            </a:r>
            <a:endParaRPr lang="en-IN" sz="2800" i="1" dirty="0">
              <a:solidFill>
                <a:srgbClr val="3BC3B3"/>
              </a:solidFill>
              <a:latin typeface="Candara" panose="020E0502030303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444A274-8892-9BF6-5F80-46CAF979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16" y="8514042"/>
            <a:ext cx="523220" cy="5232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BB252F-4B31-4D93-7820-444CB4AC3BA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49" y="8530822"/>
            <a:ext cx="523220" cy="5232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C00B80-0576-EC47-90CC-D3D3D393819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116" y="8514042"/>
            <a:ext cx="540000" cy="540000"/>
          </a:xfrm>
          <a:prstGeom prst="rect">
            <a:avLst/>
          </a:prstGeom>
        </p:spPr>
      </p:pic>
      <p:sp>
        <p:nvSpPr>
          <p:cNvPr id="43" name="AutoShape 7">
            <a:extLst>
              <a:ext uri="{FF2B5EF4-FFF2-40B4-BE49-F238E27FC236}">
                <a16:creationId xmlns:a16="http://schemas.microsoft.com/office/drawing/2014/main" id="{A9A788BF-52E4-C048-1472-ADCC75529B49}"/>
              </a:ext>
            </a:extLst>
          </p:cNvPr>
          <p:cNvSpPr/>
          <p:nvPr/>
        </p:nvSpPr>
        <p:spPr>
          <a:xfrm>
            <a:off x="1028698" y="7886700"/>
            <a:ext cx="16230600" cy="0"/>
          </a:xfrm>
          <a:prstGeom prst="line">
            <a:avLst/>
          </a:prstGeom>
          <a:ln w="28575" cap="flat">
            <a:solidFill>
              <a:srgbClr val="3BC3B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BAF8B99-21BD-A47B-3102-CC6990923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957" y="2827039"/>
            <a:ext cx="1116311" cy="1116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302249" cy="10287000"/>
            <a:chOff x="0" y="0"/>
            <a:chExt cx="1106966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13049" r="33146"/>
            <a:stretch>
              <a:fillRect/>
            </a:stretch>
          </p:blipFill>
          <p:spPr>
            <a:xfrm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21211" y="837763"/>
            <a:ext cx="7259826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800" b="1" dirty="0">
                <a:solidFill>
                  <a:srgbClr val="3BC3B3"/>
                </a:solidFill>
                <a:latin typeface="Candara" panose="020E0502030303020204" pitchFamily="34" charset="0"/>
              </a:rPr>
              <a:t>Introduction</a:t>
            </a:r>
          </a:p>
          <a:p>
            <a:pPr algn="just"/>
            <a:endParaRPr 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endParaRPr 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A </a:t>
            </a:r>
            <a:r>
              <a:rPr lang="en-US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Banking Management System</a:t>
            </a:r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 efficiently handles customer accounts, transactions, loans, and credit card details using SQL. 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It ensures secure data storage, quick retrieval, and seamless banking operations through structured queries.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361A3B-E3C6-2665-9EB0-0848ACC2E4FC}"/>
              </a:ext>
            </a:extLst>
          </p:cNvPr>
          <p:cNvSpPr txBox="1"/>
          <p:nvPr/>
        </p:nvSpPr>
        <p:spPr>
          <a:xfrm>
            <a:off x="8991600" y="2447955"/>
            <a:ext cx="862278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Customer Management     </a:t>
            </a:r>
            <a:r>
              <a:rPr lang="en-US" sz="2400" dirty="0">
                <a:latin typeface="Candara" panose="020E0502030303020204" pitchFamily="34" charset="0"/>
              </a:rPr>
              <a:t> – 	Store and manage 							customer details efficiently.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Account Management</a:t>
            </a:r>
            <a:r>
              <a:rPr lang="en-US" sz="2400" dirty="0">
                <a:latin typeface="Candara" panose="020E0502030303020204" pitchFamily="34" charset="0"/>
              </a:rPr>
              <a:t>         – 	Track different types of 						accounts with balances.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Transaction Processing</a:t>
            </a:r>
            <a:r>
              <a:rPr lang="en-US" sz="2400" dirty="0">
                <a:latin typeface="Candara" panose="020E0502030303020204" pitchFamily="34" charset="0"/>
              </a:rPr>
              <a:t>        – 	Record deposits, 							withdrawals, and transfers.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Loan Management</a:t>
            </a:r>
            <a:r>
              <a:rPr lang="en-US" sz="2400" dirty="0">
                <a:latin typeface="Candara" panose="020E0502030303020204" pitchFamily="34" charset="0"/>
              </a:rPr>
              <a:t> 	     – 	Maintain loan details, 						interest rates, and statuses.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Credit Card Management</a:t>
            </a:r>
            <a:r>
              <a:rPr lang="en-US" sz="2400" dirty="0">
                <a:latin typeface="Candara" panose="020E0502030303020204" pitchFamily="34" charset="0"/>
              </a:rPr>
              <a:t>    – 	Handle credit limits, expiry 						dates, and statuses.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Data Security &amp; Integrity</a:t>
            </a:r>
            <a:r>
              <a:rPr lang="en-US" sz="2400" dirty="0">
                <a:latin typeface="Candara" panose="020E0502030303020204" pitchFamily="34" charset="0"/>
              </a:rPr>
              <a:t>     –	 Ensure unique records and 						prevent inconsistencies.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Real-time Queries</a:t>
            </a:r>
            <a:r>
              <a:rPr lang="en-US" sz="2400" dirty="0">
                <a:latin typeface="Candara" panose="020E0502030303020204" pitchFamily="34" charset="0"/>
              </a:rPr>
              <a:t>  	      – 	Retrieve customer, 	account, 					and transaction details 						instantly.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ndara" panose="020E0502030303020204" pitchFamily="34" charset="0"/>
              </a:rPr>
              <a:t>Risk Analysis  </a:t>
            </a:r>
            <a:r>
              <a:rPr lang="en-US" sz="2400" dirty="0">
                <a:latin typeface="Candara" panose="020E0502030303020204" pitchFamily="34" charset="0"/>
              </a:rPr>
              <a:t>		      – 	Identify inactive accounts, 						high-risk credit cards, and 						loan statuses.</a:t>
            </a:r>
          </a:p>
          <a:p>
            <a:pPr algn="just"/>
            <a:endParaRPr lang="en-IN" sz="2400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E1F89-65AE-B49C-3149-A8C9D27F677B}"/>
              </a:ext>
            </a:extLst>
          </p:cNvPr>
          <p:cNvSpPr txBox="1"/>
          <p:nvPr/>
        </p:nvSpPr>
        <p:spPr>
          <a:xfrm>
            <a:off x="8991600" y="729406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C9488"/>
                </a:solidFill>
                <a:latin typeface="Candara" panose="020E0502030303020204" pitchFamily="34" charset="0"/>
              </a:rPr>
              <a:t>Key Features</a:t>
            </a:r>
            <a:endParaRPr lang="en-IN" sz="4800" dirty="0">
              <a:solidFill>
                <a:srgbClr val="2C9488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6FD1CDAF-D8AA-A098-DAC2-F9E9C13B89BF}"/>
              </a:ext>
            </a:extLst>
          </p:cNvPr>
          <p:cNvSpPr/>
          <p:nvPr/>
        </p:nvSpPr>
        <p:spPr>
          <a:xfrm>
            <a:off x="0" y="0"/>
            <a:ext cx="111252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E1494D-87F1-BE86-1ACE-187C2D0E5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861" y="740111"/>
            <a:ext cx="4054861" cy="4054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0DD13-5BCA-9A0B-70F8-001906C1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6" y="5905500"/>
            <a:ext cx="3336589" cy="3336589"/>
          </a:xfrm>
          <a:prstGeom prst="rect">
            <a:avLst/>
          </a:prstGeom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95DE66FE-E436-C78A-475C-449B16914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51" y="2095500"/>
            <a:ext cx="10373072" cy="695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Customers_tb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   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–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 	Stores customer details (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Customer_ID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Name, 					Email, Phone Number, City, Date of Birth).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Accounts_tb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      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–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 	Maintains account information (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Account_ID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					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Customer_ID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Account Type, Balance, Open Date, 				Status1).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Transactions_tb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–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 	Records all transactions (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Transaction_ID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Account_ID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				Transaction Type, Amount, Transaction Date, Mode).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Loans_tb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             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–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 	Tracks loans taken by customers (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Loan_ID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					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Customer_ID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Loan Type, Loan Amount, Interest Rate, 				Tenure, Status2).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CreditCard_tb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C9488"/>
                </a:solidFill>
                <a:effectLst/>
                <a:latin typeface="Candara" panose="020E0502030303020204" pitchFamily="34" charset="0"/>
              </a:rPr>
              <a:t>   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–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 	Manages credit card details (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Card_ID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</a:t>
            </a:r>
            <a:r>
              <a:rPr kumimoji="0" lang="en-US" altLang="en-US" sz="2500" i="0" u="none" strike="noStrike" cap="none" normalizeH="0" baseline="0" dirty="0" err="1">
                <a:ln>
                  <a:noFill/>
                </a:ln>
                <a:effectLst/>
                <a:latin typeface="Candara" panose="020E0502030303020204" pitchFamily="34" charset="0"/>
              </a:rPr>
              <a:t>Customer_ID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effectLst/>
                <a:latin typeface="Candara" panose="020E0502030303020204" pitchFamily="34" charset="0"/>
              </a:rPr>
              <a:t>, 				Card Type, Credit Limit, Expiry Date, CVV, Status3).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987336-DA6A-0577-3088-47C577DA2B0C}"/>
              </a:ext>
            </a:extLst>
          </p:cNvPr>
          <p:cNvSpPr txBox="1"/>
          <p:nvPr/>
        </p:nvSpPr>
        <p:spPr>
          <a:xfrm>
            <a:off x="302322" y="632252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2C9488"/>
                </a:solidFill>
                <a:latin typeface="Candara" panose="020E0502030303020204" pitchFamily="34" charset="0"/>
              </a:rPr>
              <a:t>Tables in my Database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62912A-CDD3-273A-7AD1-E6D0FBCD3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1" y="608856"/>
            <a:ext cx="757422" cy="757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" y="8817370"/>
            <a:ext cx="18285542" cy="1469630"/>
          </a:xfrm>
          <a:custGeom>
            <a:avLst/>
            <a:gdLst/>
            <a:ahLst/>
            <a:cxnLst/>
            <a:rect l="l" t="t" r="r" b="b"/>
            <a:pathLst>
              <a:path w="18961933" h="4263220">
                <a:moveTo>
                  <a:pt x="0" y="0"/>
                </a:moveTo>
                <a:lnTo>
                  <a:pt x="18961933" y="0"/>
                </a:lnTo>
                <a:lnTo>
                  <a:pt x="18961933" y="4263220"/>
                </a:lnTo>
                <a:lnTo>
                  <a:pt x="0" y="426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4812"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081D0-C37D-FC01-2165-33312A1A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5612" y="1485900"/>
            <a:ext cx="14116776" cy="7756471"/>
          </a:xfrm>
          <a:prstGeom prst="rect">
            <a:avLst/>
          </a:prstGeom>
          <a:ln w="38100" cap="rnd">
            <a:solidFill>
              <a:srgbClr val="33AB9D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AA809-D289-E2BD-059D-FFD47204A1B1}"/>
              </a:ext>
            </a:extLst>
          </p:cNvPr>
          <p:cNvSpPr txBox="1"/>
          <p:nvPr/>
        </p:nvSpPr>
        <p:spPr>
          <a:xfrm>
            <a:off x="533400" y="431572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2C9488"/>
                </a:solidFill>
                <a:latin typeface="Candara" panose="020E0502030303020204" pitchFamily="34" charset="0"/>
              </a:rPr>
              <a:t>ER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593A04-9D75-CC5C-AECC-DDD542C6E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35259"/>
            <a:ext cx="686141" cy="6861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764973" y="763147"/>
            <a:ext cx="3742263" cy="450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2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Database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03CCF-66FF-C726-98A9-B752E0292D89}"/>
              </a:ext>
            </a:extLst>
          </p:cNvPr>
          <p:cNvSpPr txBox="1"/>
          <p:nvPr/>
        </p:nvSpPr>
        <p:spPr>
          <a:xfrm>
            <a:off x="914400" y="1512208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create database </a:t>
            </a:r>
            <a:r>
              <a:rPr lang="en-US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SQL_Project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use </a:t>
            </a:r>
            <a:r>
              <a:rPr lang="en-US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SQL_Project</a:t>
            </a: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  <a:endParaRPr lang="en-IN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774A86B-CB08-3C9B-74E0-C4B10C3CF795}"/>
              </a:ext>
            </a:extLst>
          </p:cNvPr>
          <p:cNvSpPr txBox="1"/>
          <p:nvPr/>
        </p:nvSpPr>
        <p:spPr>
          <a:xfrm>
            <a:off x="8480991" y="777190"/>
            <a:ext cx="638437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2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Tables &amp; Inserting Records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4DFD09-F849-103E-90D2-A10CDB31657B}"/>
              </a:ext>
            </a:extLst>
          </p:cNvPr>
          <p:cNvSpPr txBox="1"/>
          <p:nvPr/>
        </p:nvSpPr>
        <p:spPr>
          <a:xfrm>
            <a:off x="9121876" y="2082977"/>
            <a:ext cx="877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INT PRIMARY KEY, Name VARCHAR(30) NOT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NULL,Email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 UNIQUE,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Phone_Number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bigint,City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varchar(30),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Date_of_Birth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DATE);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BEE0EE-20D0-BE35-C0B5-40155F5F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93" y="315549"/>
            <a:ext cx="11430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E3C283-769E-1D7E-B0D5-7D254FB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86" y="624846"/>
            <a:ext cx="726662" cy="7266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3F8A50-C7E7-7508-4B79-175B6171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82" y="4836803"/>
            <a:ext cx="12593235" cy="47674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BE201B-8A8C-220B-0BC7-473BD56FC467}"/>
              </a:ext>
            </a:extLst>
          </p:cNvPr>
          <p:cNvSpPr txBox="1"/>
          <p:nvPr/>
        </p:nvSpPr>
        <p:spPr>
          <a:xfrm>
            <a:off x="8588618" y="1475032"/>
            <a:ext cx="335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</a:rPr>
              <a:t>1. Customers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E7C0D-7D2D-F9AA-4C48-F57771639632}"/>
              </a:ext>
            </a:extLst>
          </p:cNvPr>
          <p:cNvSpPr txBox="1"/>
          <p:nvPr/>
        </p:nvSpPr>
        <p:spPr>
          <a:xfrm>
            <a:off x="2133601" y="3781186"/>
            <a:ext cx="4876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select * from </a:t>
            </a:r>
            <a:r>
              <a:rPr lang="en-IN" sz="3200" dirty="0" err="1">
                <a:solidFill>
                  <a:schemeClr val="bg1"/>
                </a:solidFill>
              </a:rPr>
              <a:t>Customers_tb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A80694-F103-3B05-2B21-094D866F2C16}"/>
              </a:ext>
            </a:extLst>
          </p:cNvPr>
          <p:cNvCxnSpPr>
            <a:cxnSpLocks/>
          </p:cNvCxnSpPr>
          <p:nvPr/>
        </p:nvCxnSpPr>
        <p:spPr>
          <a:xfrm>
            <a:off x="7010400" y="701766"/>
            <a:ext cx="0" cy="2487838"/>
          </a:xfrm>
          <a:prstGeom prst="line">
            <a:avLst/>
          </a:prstGeom>
          <a:ln w="38100">
            <a:solidFill>
              <a:srgbClr val="3BC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836791D-1C46-EE62-9862-692193FA2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650" y="1232470"/>
            <a:ext cx="831244" cy="831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5F438-6955-0A3F-F2C9-15750661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214FE559-6474-3EDE-3C36-0DD4A881232B}"/>
              </a:ext>
            </a:extLst>
          </p:cNvPr>
          <p:cNvSpPr txBox="1"/>
          <p:nvPr/>
        </p:nvSpPr>
        <p:spPr>
          <a:xfrm>
            <a:off x="762000" y="615050"/>
            <a:ext cx="7315200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6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Tables &amp; Inserting Records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004656-ECB3-D092-8F7F-3E17C9D19151}"/>
              </a:ext>
            </a:extLst>
          </p:cNvPr>
          <p:cNvSpPr txBox="1"/>
          <p:nvPr/>
        </p:nvSpPr>
        <p:spPr>
          <a:xfrm>
            <a:off x="1371600" y="1881660"/>
            <a:ext cx="140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INT PRIMARY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KEY,Customer_ID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INT,Account_Type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VARCHAR(30),Balance DECIMAL(15,2),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Open_Date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DATE,Status1 VARCHAR(20),FOREIGN KEY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REFERENCES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));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15F5C0-5AE9-0232-4556-55A09076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52" y="375862"/>
            <a:ext cx="688093" cy="6880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4D97E2-A374-7114-C44A-F5295B87067C}"/>
              </a:ext>
            </a:extLst>
          </p:cNvPr>
          <p:cNvSpPr txBox="1"/>
          <p:nvPr/>
        </p:nvSpPr>
        <p:spPr>
          <a:xfrm>
            <a:off x="919316" y="1181671"/>
            <a:ext cx="335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2. Accounts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7F5263-93CC-36A4-70DF-842176BB1212}"/>
              </a:ext>
            </a:extLst>
          </p:cNvPr>
          <p:cNvSpPr txBox="1"/>
          <p:nvPr/>
        </p:nvSpPr>
        <p:spPr>
          <a:xfrm>
            <a:off x="1371600" y="3472452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select * from </a:t>
            </a: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Accounts</a:t>
            </a:r>
            <a:r>
              <a:rPr lang="en-IN" sz="3200" dirty="0">
                <a:solidFill>
                  <a:schemeClr val="bg1"/>
                </a:solidFill>
              </a:rPr>
              <a:t>_tb;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3D79B-877F-B4E7-8255-451F2B0D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55" y="4610100"/>
            <a:ext cx="10728410" cy="472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124CF-8D6A-2C8E-A704-C6E983B706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21" y="1048592"/>
            <a:ext cx="717757" cy="7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8213B-CF61-5973-F55E-DA701296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686EF757-4134-10B2-B820-B0127E04FA74}"/>
              </a:ext>
            </a:extLst>
          </p:cNvPr>
          <p:cNvSpPr txBox="1"/>
          <p:nvPr/>
        </p:nvSpPr>
        <p:spPr>
          <a:xfrm>
            <a:off x="762000" y="615050"/>
            <a:ext cx="7315200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6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Tables &amp; Inserting Records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1ACF9F-B3CE-6B0D-94E9-8B763B92CBD7}"/>
              </a:ext>
            </a:extLst>
          </p:cNvPr>
          <p:cNvSpPr txBox="1"/>
          <p:nvPr/>
        </p:nvSpPr>
        <p:spPr>
          <a:xfrm>
            <a:off x="1010732" y="1944303"/>
            <a:ext cx="1364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Transactions_tb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Transaction_ID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INT PRIMARY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KEY,Account_ID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INT,Transaction_Type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 VARCHAR(30),Amount DECIMAL(15,2),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Transaction_Date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DATETIME DEFAULT 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CURRENT_TIMESTAMP,Mode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VARCHAR(30),FOREIGN KEY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REFERENCES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Account_ID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));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329E4F-6A2E-5898-F1AF-8E3C7F57B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5862"/>
            <a:ext cx="775083" cy="7750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2232C6-D7E7-A339-6B2C-AF8497C16A3F}"/>
              </a:ext>
            </a:extLst>
          </p:cNvPr>
          <p:cNvSpPr txBox="1"/>
          <p:nvPr/>
        </p:nvSpPr>
        <p:spPr>
          <a:xfrm>
            <a:off x="919316" y="1181671"/>
            <a:ext cx="433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3.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Transactions</a:t>
            </a:r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EA08A-90DE-9EFE-C87E-BEA78E1A1C1D}"/>
              </a:ext>
            </a:extLst>
          </p:cNvPr>
          <p:cNvSpPr txBox="1"/>
          <p:nvPr/>
        </p:nvSpPr>
        <p:spPr>
          <a:xfrm>
            <a:off x="1356852" y="3669699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select * from </a:t>
            </a:r>
            <a:r>
              <a:rPr lang="en-US" sz="3200" dirty="0" err="1">
                <a:solidFill>
                  <a:schemeClr val="bg1"/>
                </a:solidFill>
                <a:latin typeface="Candara" panose="020E0502030303020204" pitchFamily="34" charset="0"/>
              </a:rPr>
              <a:t>Transactions_tb</a:t>
            </a: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F1D79-2BD1-4AF0-17C4-852A9237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66" y="4838700"/>
            <a:ext cx="11475668" cy="450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93A78-0D2F-77B8-6140-23B63FD7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50945"/>
            <a:ext cx="711261" cy="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4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1C1C6-D42F-9E73-7F39-717A7E3D8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DC9E1727-F5E0-B7AF-E361-7EE7CD6802C3}"/>
              </a:ext>
            </a:extLst>
          </p:cNvPr>
          <p:cNvSpPr txBox="1"/>
          <p:nvPr/>
        </p:nvSpPr>
        <p:spPr>
          <a:xfrm>
            <a:off x="762000" y="615050"/>
            <a:ext cx="7315200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6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Tables &amp; Inserting Records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D965A-C0D3-710B-7ACD-3E2BFEBDC859}"/>
              </a:ext>
            </a:extLst>
          </p:cNvPr>
          <p:cNvSpPr txBox="1"/>
          <p:nvPr/>
        </p:nvSpPr>
        <p:spPr>
          <a:xfrm>
            <a:off x="1393601" y="1990184"/>
            <a:ext cx="1364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INT PRIMARY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KEY,Customer_ID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INT,Loan_Type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VARCHAR(30),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Loan_Amount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DECIMAL(15,2),   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Interest_Rate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DECIMAL(5,2),Tenure BIGINT,Status2 VARCHAR(20),FOREIGN KEY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REFERENCES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));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0CEC48B-2972-1D36-C4DE-B55FE33A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48" y="330264"/>
            <a:ext cx="688093" cy="6880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B90D36-E51A-52C3-E091-335C0598866E}"/>
              </a:ext>
            </a:extLst>
          </p:cNvPr>
          <p:cNvSpPr txBox="1"/>
          <p:nvPr/>
        </p:nvSpPr>
        <p:spPr>
          <a:xfrm>
            <a:off x="919316" y="1181671"/>
            <a:ext cx="433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4.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Loans</a:t>
            </a:r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BB6C7A-78B0-1F30-9758-785D7AA55909}"/>
              </a:ext>
            </a:extLst>
          </p:cNvPr>
          <p:cNvSpPr txBox="1"/>
          <p:nvPr/>
        </p:nvSpPr>
        <p:spPr>
          <a:xfrm>
            <a:off x="1393601" y="3662543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select * from </a:t>
            </a:r>
            <a:r>
              <a:rPr lang="en-US" sz="3200" dirty="0" err="1">
                <a:solidFill>
                  <a:schemeClr val="bg1"/>
                </a:solidFill>
                <a:latin typeface="Candara" panose="020E0502030303020204" pitchFamily="34" charset="0"/>
              </a:rPr>
              <a:t>Loans_tb</a:t>
            </a: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CC20D-A863-50C7-CFFB-3AA150F7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27" y="4719348"/>
            <a:ext cx="12017546" cy="4767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E6FD1-AF0D-7B29-6948-A6B0CAA012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18357"/>
            <a:ext cx="766637" cy="7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CC4C6-FABB-10EA-82A9-2AC357A6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CFAA76F8-5E06-CDAC-3D3C-616F1A2FAE3D}"/>
              </a:ext>
            </a:extLst>
          </p:cNvPr>
          <p:cNvSpPr txBox="1"/>
          <p:nvPr/>
        </p:nvSpPr>
        <p:spPr>
          <a:xfrm>
            <a:off x="762000" y="615050"/>
            <a:ext cx="7315200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600" b="1" dirty="0">
                <a:solidFill>
                  <a:srgbClr val="3BC3B3"/>
                </a:solidFill>
                <a:latin typeface="Candara" panose="020E0502030303020204" pitchFamily="34" charset="0"/>
                <a:ea typeface="HK Grotesk"/>
                <a:cs typeface="HK Grotesk"/>
                <a:sym typeface="HK Grotesk"/>
              </a:rPr>
              <a:t>Creating Tables &amp; Inserting Records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04527-6DC1-4776-0831-A599193252E4}"/>
              </a:ext>
            </a:extLst>
          </p:cNvPr>
          <p:cNvSpPr txBox="1"/>
          <p:nvPr/>
        </p:nvSpPr>
        <p:spPr>
          <a:xfrm>
            <a:off x="1393601" y="1990184"/>
            <a:ext cx="1364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CreditCard_tb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Card_ID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INT PRIMARY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KEY,Customer_ID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INT,Card_Type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VARCHAR(30),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Credit_Limit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DECIMAL(15,2),   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Expiry_Date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DATE,CVV INT,Status3 VARCHAR(20),FOREIGN KEY 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 REFERENCES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Customers_tb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Customer_ID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));</a:t>
            </a:r>
            <a:endParaRPr lang="en-IN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9FB0B8-88DB-21F7-0183-CD64E736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15004"/>
            <a:ext cx="762000" cy="76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06EEAA-69F6-7D52-50D2-23C12E8018F1}"/>
              </a:ext>
            </a:extLst>
          </p:cNvPr>
          <p:cNvSpPr txBox="1"/>
          <p:nvPr/>
        </p:nvSpPr>
        <p:spPr>
          <a:xfrm>
            <a:off x="919316" y="1181671"/>
            <a:ext cx="433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5. </a:t>
            </a:r>
            <a:r>
              <a:rPr lang="en-US" sz="3200" dirty="0">
                <a:solidFill>
                  <a:srgbClr val="3BC3B3"/>
                </a:solidFill>
                <a:latin typeface="Candara" panose="020E0502030303020204" pitchFamily="34" charset="0"/>
              </a:rPr>
              <a:t>Credit Card</a:t>
            </a:r>
            <a:r>
              <a:rPr lang="en-IN" sz="3200" dirty="0">
                <a:solidFill>
                  <a:srgbClr val="3BC3B3"/>
                </a:solidFill>
                <a:latin typeface="Candara" panose="020E0502030303020204" pitchFamily="34" charset="0"/>
              </a:rPr>
              <a:t>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ECCD1C-24F6-4C6C-A2A0-F5B30BD5B422}"/>
              </a:ext>
            </a:extLst>
          </p:cNvPr>
          <p:cNvSpPr txBox="1"/>
          <p:nvPr/>
        </p:nvSpPr>
        <p:spPr>
          <a:xfrm>
            <a:off x="1393601" y="3621904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select * from </a:t>
            </a:r>
            <a:r>
              <a:rPr lang="en-US" sz="3200" dirty="0" err="1">
                <a:solidFill>
                  <a:schemeClr val="bg1"/>
                </a:solidFill>
                <a:latin typeface="Candara" panose="020E0502030303020204" pitchFamily="34" charset="0"/>
              </a:rPr>
              <a:t>CreditCard_tb</a:t>
            </a: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555B-D71A-C809-A889-2C1DF105E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94" y="4638071"/>
            <a:ext cx="11105931" cy="4853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5281B-F914-25AF-9FBD-828FD0E1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12" y="1054449"/>
            <a:ext cx="762001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1779</Words>
  <Application>Microsoft Office PowerPoint</Application>
  <PresentationFormat>Custom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Candara</vt:lpstr>
      <vt:lpstr>Calibri</vt:lpstr>
      <vt:lpstr>Wingdings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Teal Minimal Abstract Patterns Finance Report Finance Presentation</dc:title>
  <cp:lastModifiedBy>Venkata Ranga Chinta</cp:lastModifiedBy>
  <cp:revision>2</cp:revision>
  <dcterms:created xsi:type="dcterms:W3CDTF">2006-08-16T00:00:00Z</dcterms:created>
  <dcterms:modified xsi:type="dcterms:W3CDTF">2025-03-02T19:34:06Z</dcterms:modified>
  <dc:identifier>DAGgkVz1rxE</dc:identifier>
</cp:coreProperties>
</file>